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94" r:id="rId2"/>
    <p:sldId id="257" r:id="rId3"/>
    <p:sldId id="258" r:id="rId4"/>
    <p:sldId id="259" r:id="rId5"/>
    <p:sldId id="268" r:id="rId6"/>
    <p:sldId id="271" r:id="rId7"/>
    <p:sldId id="274" r:id="rId8"/>
    <p:sldId id="272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5" r:id="rId17"/>
    <p:sldId id="288" r:id="rId18"/>
    <p:sldId id="289" r:id="rId19"/>
    <p:sldId id="286" r:id="rId20"/>
    <p:sldId id="287" r:id="rId21"/>
    <p:sldId id="293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66"/>
    <a:srgbClr val="CC0066"/>
    <a:srgbClr val="FED2F2"/>
    <a:srgbClr val="FF0000"/>
    <a:srgbClr val="FFFFCC"/>
    <a:srgbClr val="006699"/>
    <a:srgbClr val="CCFFCC"/>
    <a:srgbClr val="33CC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6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F7C52FC-9F48-42C6-B5CE-A618E14EBBA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18434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037630-D8D7-48E8-BE12-3594AF17B3FB}" type="slidenum">
              <a:rPr lang="ru-RU"/>
              <a:pPr/>
              <a:t>10</a:t>
            </a:fld>
            <a:endParaRPr lang="ru-RU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Последнее неравенство надо оценить, не выполняя вычислений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 b="1">
                <a:solidFill>
                  <a:srgbClr val="CC0099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9pPr>
          </a:lstStyle>
          <a:p>
            <a:pPr eaLnBrk="1" hangingPunct="1"/>
            <a:fld id="{146203A9-7E99-4D01-90C7-DC08447FD6AB}" type="slidenum">
              <a:rPr lang="ru-RU" sz="1200" b="0">
                <a:solidFill>
                  <a:schemeClr val="tx1"/>
                </a:solidFill>
              </a:rPr>
              <a:pPr eaLnBrk="1" hangingPunct="1"/>
              <a:t>20</a:t>
            </a:fld>
            <a:endParaRPr lang="ru-RU" sz="1200" b="0">
              <a:solidFill>
                <a:schemeClr val="tx1"/>
              </a:solidFill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 b="1">
                <a:solidFill>
                  <a:srgbClr val="CC0099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9pPr>
          </a:lstStyle>
          <a:p>
            <a:pPr eaLnBrk="1" hangingPunct="1"/>
            <a:fld id="{146203A9-7E99-4D01-90C7-DC08447FD6AB}" type="slidenum">
              <a:rPr lang="ru-RU" sz="1200" b="0">
                <a:solidFill>
                  <a:schemeClr val="tx1"/>
                </a:solidFill>
              </a:rPr>
              <a:pPr eaLnBrk="1" hangingPunct="1"/>
              <a:t>21</a:t>
            </a:fld>
            <a:endParaRPr lang="ru-RU" sz="1200" b="0">
              <a:solidFill>
                <a:schemeClr val="tx1"/>
              </a:solidFill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 b="1">
                <a:solidFill>
                  <a:srgbClr val="CC0099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9pPr>
          </a:lstStyle>
          <a:p>
            <a:pPr eaLnBrk="1" hangingPunct="1"/>
            <a:fld id="{25A11D8E-9323-4328-B695-FE5CF188B730}" type="slidenum">
              <a:rPr lang="ru-RU" sz="1200" b="0">
                <a:solidFill>
                  <a:schemeClr val="tx1"/>
                </a:solidFill>
              </a:rPr>
              <a:pPr eaLnBrk="1" hangingPunct="1"/>
              <a:t>11</a:t>
            </a:fld>
            <a:endParaRPr lang="ru-RU" sz="1200" b="0">
              <a:solidFill>
                <a:schemeClr val="tx1"/>
              </a:solidFill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 b="1">
                <a:solidFill>
                  <a:srgbClr val="CC0099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9pPr>
          </a:lstStyle>
          <a:p>
            <a:pPr eaLnBrk="1" hangingPunct="1"/>
            <a:fld id="{D21A202F-FEF2-45D3-B8C8-D2211F866182}" type="slidenum">
              <a:rPr lang="ru-RU" sz="1200" b="0">
                <a:solidFill>
                  <a:schemeClr val="tx1"/>
                </a:solidFill>
              </a:rPr>
              <a:pPr eaLnBrk="1" hangingPunct="1"/>
              <a:t>12</a:t>
            </a:fld>
            <a:endParaRPr lang="ru-RU" sz="1200" b="0">
              <a:solidFill>
                <a:schemeClr val="tx1"/>
              </a:solidFill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 b="1">
                <a:solidFill>
                  <a:srgbClr val="CC0099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9pPr>
          </a:lstStyle>
          <a:p>
            <a:pPr eaLnBrk="1" hangingPunct="1"/>
            <a:fld id="{CA1E98EF-A981-4354-B227-56717C35A90B}" type="slidenum">
              <a:rPr lang="ru-RU" sz="1200" b="0">
                <a:solidFill>
                  <a:schemeClr val="tx1"/>
                </a:solidFill>
              </a:rPr>
              <a:pPr eaLnBrk="1" hangingPunct="1"/>
              <a:t>13</a:t>
            </a:fld>
            <a:endParaRPr lang="ru-RU" sz="1200" b="0">
              <a:solidFill>
                <a:schemeClr val="tx1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 b="1">
                <a:solidFill>
                  <a:srgbClr val="CC0099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9pPr>
          </a:lstStyle>
          <a:p>
            <a:pPr eaLnBrk="1" hangingPunct="1"/>
            <a:fld id="{BA84D38D-FB6C-48BA-9407-05861380D3CF}" type="slidenum">
              <a:rPr lang="ru-RU" sz="1200" b="0">
                <a:solidFill>
                  <a:schemeClr val="tx1"/>
                </a:solidFill>
              </a:rPr>
              <a:pPr eaLnBrk="1" hangingPunct="1"/>
              <a:t>14</a:t>
            </a:fld>
            <a:endParaRPr lang="ru-RU" sz="1200" b="0">
              <a:solidFill>
                <a:schemeClr val="tx1"/>
              </a:solidFill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 b="1">
                <a:solidFill>
                  <a:srgbClr val="CC0099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9pPr>
          </a:lstStyle>
          <a:p>
            <a:pPr eaLnBrk="1" hangingPunct="1"/>
            <a:fld id="{B7E70A52-A8DD-45D8-B900-80B2FC7ED6C9}" type="slidenum">
              <a:rPr lang="ru-RU" sz="1200" b="0">
                <a:solidFill>
                  <a:schemeClr val="tx1"/>
                </a:solidFill>
              </a:rPr>
              <a:pPr eaLnBrk="1" hangingPunct="1"/>
              <a:t>15</a:t>
            </a:fld>
            <a:endParaRPr lang="ru-RU" sz="1200" b="0">
              <a:solidFill>
                <a:schemeClr val="tx1"/>
              </a:solidFill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 b="1">
                <a:solidFill>
                  <a:srgbClr val="CC0099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9pPr>
          </a:lstStyle>
          <a:p>
            <a:pPr eaLnBrk="1" hangingPunct="1"/>
            <a:fld id="{D5E6D1E6-28C8-44AA-A771-EAE99AEA15F3}" type="slidenum">
              <a:rPr lang="ru-RU" sz="1200" b="0">
                <a:solidFill>
                  <a:schemeClr val="tx1"/>
                </a:solidFill>
              </a:rPr>
              <a:pPr eaLnBrk="1" hangingPunct="1"/>
              <a:t>16</a:t>
            </a:fld>
            <a:endParaRPr lang="ru-RU" sz="1200" b="0">
              <a:solidFill>
                <a:schemeClr val="tx1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4200C9-A8C9-44AB-A63C-C414675233E5}" type="slidenum">
              <a:rPr lang="ru-RU"/>
              <a:pPr/>
              <a:t>18</a:t>
            </a:fld>
            <a:endParaRPr lang="ru-RU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Упрощение выражения и решение учащиеся выполняют на доске и в тетрадях.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 b="1">
                <a:solidFill>
                  <a:srgbClr val="CC0099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rgbClr val="CC0099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C0099"/>
                </a:solidFill>
                <a:latin typeface="Arial" charset="0"/>
              </a:defRPr>
            </a:lvl9pPr>
          </a:lstStyle>
          <a:p>
            <a:pPr eaLnBrk="1" hangingPunct="1"/>
            <a:fld id="{F5D6A150-165D-447F-A8B1-E3820BACDEF4}" type="slidenum">
              <a:rPr lang="ru-RU" sz="1200" b="0">
                <a:solidFill>
                  <a:schemeClr val="tx1"/>
                </a:solidFill>
              </a:rPr>
              <a:pPr eaLnBrk="1" hangingPunct="1"/>
              <a:t>19</a:t>
            </a:fld>
            <a:endParaRPr lang="ru-RU" sz="1200" b="0">
              <a:solidFill>
                <a:schemeClr val="tx1"/>
              </a:solidFill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D45EE3-257F-4830-AF91-6425C3780C0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5626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B78716-0BD0-4BD7-A942-1C8B1B60938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9806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0FFF9D-28D1-4287-91F5-D8649498989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1316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877AAEF-6B52-43CF-9A11-D70DF4C92C3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63106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7D32F-A5B6-43D5-8D5A-CDD4C76165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3779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F28688-415B-4E75-ABAD-E2E10B62278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4082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5D61E0-9790-49AF-BD10-2C7CAA49789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5533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C56BF-D454-4207-99A1-CF7E5948FEF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573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AC499F-A242-4C59-962F-792ECF3953A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8974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76781F-4D75-4E04-A680-7A8D325B8CB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4014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97D852-3391-4CE8-A2B1-6F6B27FE909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7431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C936A4-FE20-45C9-B1C7-C297FC47A42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2599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10D70C-FFFA-47E7-9DAA-6DAB9EFA87A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8190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FFFF"/>
            </a:gs>
            <a:gs pos="50000">
              <a:srgbClr val="66FFFF">
                <a:gamma/>
                <a:tint val="0"/>
                <a:invGamma/>
              </a:srgbClr>
            </a:gs>
            <a:gs pos="100000">
              <a:srgbClr val="66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375F938-7DB8-48D9-86B6-8C5C2CF695F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gif"/><Relationship Id="rId4" Type="http://schemas.openxmlformats.org/officeDocument/2006/relationships/image" Target="../media/image19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89365108"/>
              </p:ext>
            </p:extLst>
          </p:nvPr>
        </p:nvGraphicFramePr>
        <p:xfrm>
          <a:off x="755573" y="620686"/>
          <a:ext cx="7848874" cy="58326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3534"/>
                <a:gridCol w="713534"/>
                <a:gridCol w="713534"/>
                <a:gridCol w="713534"/>
                <a:gridCol w="713534"/>
                <a:gridCol w="713534"/>
                <a:gridCol w="713534"/>
                <a:gridCol w="713534"/>
                <a:gridCol w="713534"/>
                <a:gridCol w="713534"/>
                <a:gridCol w="713534"/>
              </a:tblGrid>
              <a:tr h="530241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0241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0241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0241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0241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0241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0241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0241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0241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0241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0241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55710" y="620688"/>
            <a:ext cx="7920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8525">
              <a:tabLst>
                <a:tab pos="182563" algn="l"/>
                <a:tab pos="898525" algn="l"/>
                <a:tab pos="1616075" algn="l"/>
                <a:tab pos="2332038" algn="l"/>
                <a:tab pos="3048000" algn="l"/>
                <a:tab pos="3763963" algn="l"/>
                <a:tab pos="4389438" algn="l"/>
                <a:tab pos="5197475" algn="l"/>
                <a:tab pos="5913438" algn="l"/>
                <a:tab pos="6645275" algn="l"/>
                <a:tab pos="7437438" algn="l"/>
              </a:tabLst>
            </a:pPr>
            <a:r>
              <a:rPr lang="uk-UA" sz="2800" dirty="0" smtClean="0"/>
              <a:t>	</a:t>
            </a:r>
            <a:r>
              <a:rPr lang="uk-UA" sz="2800" b="1" dirty="0" smtClean="0"/>
              <a:t>Р</a:t>
            </a:r>
            <a:r>
              <a:rPr lang="uk-UA" sz="2800" dirty="0" smtClean="0"/>
              <a:t>	І	З	Н	И	Ц	Я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755710" y="1144816"/>
            <a:ext cx="7920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8525">
              <a:tabLst>
                <a:tab pos="182563" algn="l"/>
                <a:tab pos="898525" algn="l"/>
                <a:tab pos="1616075" algn="l"/>
                <a:tab pos="2332038" algn="l"/>
                <a:tab pos="3048000" algn="l"/>
                <a:tab pos="3763963" algn="l"/>
                <a:tab pos="4389438" algn="l"/>
                <a:tab pos="5197475" algn="l"/>
                <a:tab pos="5913438" algn="l"/>
                <a:tab pos="6645275" algn="l"/>
                <a:tab pos="7437438" algn="l"/>
              </a:tabLst>
            </a:pPr>
            <a:r>
              <a:rPr lang="uk-UA" sz="2800" dirty="0" smtClean="0"/>
              <a:t>	</a:t>
            </a:r>
            <a:r>
              <a:rPr lang="uk-UA" sz="2800" b="1" dirty="0" smtClean="0"/>
              <a:t>О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61078" y="1668944"/>
            <a:ext cx="7920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8525">
              <a:tabLst>
                <a:tab pos="182563" algn="l"/>
                <a:tab pos="898525" algn="l"/>
                <a:tab pos="1616075" algn="l"/>
                <a:tab pos="2332038" algn="l"/>
                <a:tab pos="3048000" algn="l"/>
                <a:tab pos="3763963" algn="l"/>
                <a:tab pos="4389438" algn="l"/>
                <a:tab pos="5197475" algn="l"/>
                <a:tab pos="5913438" algn="l"/>
                <a:tab pos="6645275" algn="l"/>
                <a:tab pos="7437438" algn="l"/>
              </a:tabLst>
            </a:pPr>
            <a:r>
              <a:rPr lang="uk-UA" sz="2800" dirty="0" smtClean="0"/>
              <a:t>	</a:t>
            </a:r>
            <a:r>
              <a:rPr lang="uk-UA" sz="2800" b="1" dirty="0" smtClean="0"/>
              <a:t>З</a:t>
            </a:r>
            <a:r>
              <a:rPr lang="uk-UA" sz="2800" dirty="0" smtClean="0"/>
              <a:t>	М	Е	Н	Ш	У	В	А	Н	Е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737100" y="2192164"/>
            <a:ext cx="7920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8525">
              <a:tabLst>
                <a:tab pos="182563" algn="l"/>
                <a:tab pos="898525" algn="l"/>
                <a:tab pos="1616075" algn="l"/>
                <a:tab pos="2332038" algn="l"/>
                <a:tab pos="3048000" algn="l"/>
                <a:tab pos="3763963" algn="l"/>
                <a:tab pos="4389438" algn="l"/>
                <a:tab pos="5197475" algn="l"/>
                <a:tab pos="5913438" algn="l"/>
                <a:tab pos="6645275" algn="l"/>
                <a:tab pos="7361238" algn="l"/>
              </a:tabLst>
            </a:pPr>
            <a:r>
              <a:rPr lang="uk-UA" sz="2800" dirty="0" smtClean="0"/>
              <a:t>	</a:t>
            </a:r>
            <a:r>
              <a:rPr lang="uk-UA" sz="2800" b="1" dirty="0" smtClean="0"/>
              <a:t>П</a:t>
            </a:r>
            <a:r>
              <a:rPr lang="uk-UA" sz="2800" dirty="0" smtClean="0"/>
              <a:t>	Р	Я	М	О	К	У	Т	Н	И	К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755710" y="2715384"/>
            <a:ext cx="7920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8525">
              <a:tabLst>
                <a:tab pos="182563" algn="l"/>
                <a:tab pos="898525" algn="l"/>
                <a:tab pos="1616075" algn="l"/>
                <a:tab pos="2332038" algn="l"/>
                <a:tab pos="3048000" algn="l"/>
                <a:tab pos="3763963" algn="l"/>
                <a:tab pos="4389438" algn="l"/>
                <a:tab pos="5197475" algn="l"/>
                <a:tab pos="5913438" algn="l"/>
                <a:tab pos="6645275" algn="l"/>
                <a:tab pos="7437438" algn="l"/>
              </a:tabLst>
            </a:pPr>
            <a:r>
              <a:rPr lang="uk-UA" sz="2800" dirty="0" smtClean="0"/>
              <a:t>	</a:t>
            </a:r>
            <a:r>
              <a:rPr lang="uk-UA" sz="2800" b="1" dirty="0" smtClean="0"/>
              <a:t>О</a:t>
            </a:r>
            <a:endParaRPr lang="ru-RU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61078" y="3238604"/>
            <a:ext cx="7920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8525">
              <a:tabLst>
                <a:tab pos="182563" algn="l"/>
                <a:tab pos="898525" algn="l"/>
                <a:tab pos="1616075" algn="l"/>
                <a:tab pos="2332038" algn="l"/>
                <a:tab pos="3048000" algn="l"/>
                <a:tab pos="3763963" algn="l"/>
                <a:tab pos="4389438" algn="l"/>
                <a:tab pos="5197475" algn="l"/>
                <a:tab pos="5913438" algn="l"/>
                <a:tab pos="6645275" algn="l"/>
                <a:tab pos="7437438" algn="l"/>
              </a:tabLst>
            </a:pPr>
            <a:r>
              <a:rPr lang="uk-UA" sz="2800" dirty="0" smtClean="0"/>
              <a:t>	</a:t>
            </a:r>
            <a:r>
              <a:rPr lang="uk-UA" sz="2800" b="1" dirty="0" smtClean="0"/>
              <a:t>Д</a:t>
            </a:r>
            <a:r>
              <a:rPr lang="uk-UA" sz="2800" dirty="0" smtClean="0"/>
              <a:t>	І	Л	Е	Н	Е</a:t>
            </a:r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750029" y="3793212"/>
            <a:ext cx="7920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8525">
              <a:tabLst>
                <a:tab pos="182563" algn="l"/>
                <a:tab pos="898525" algn="l"/>
                <a:tab pos="1616075" algn="l"/>
                <a:tab pos="2332038" algn="l"/>
                <a:tab pos="3048000" algn="l"/>
                <a:tab pos="3763963" algn="l"/>
                <a:tab pos="4389438" algn="l"/>
                <a:tab pos="5197475" algn="l"/>
                <a:tab pos="5913438" algn="l"/>
                <a:tab pos="6645275" algn="l"/>
                <a:tab pos="7437438" algn="l"/>
              </a:tabLst>
            </a:pPr>
            <a:r>
              <a:rPr lang="uk-UA" sz="2800" dirty="0" smtClean="0"/>
              <a:t>	</a:t>
            </a:r>
            <a:r>
              <a:rPr lang="uk-UA" sz="2800" b="1" dirty="0" smtClean="0"/>
              <a:t>І</a:t>
            </a:r>
            <a:endParaRPr lang="ru-RU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37101" y="4332580"/>
            <a:ext cx="7920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8525">
              <a:tabLst>
                <a:tab pos="182563" algn="l"/>
                <a:tab pos="898525" algn="l"/>
                <a:tab pos="1616075" algn="l"/>
                <a:tab pos="2332038" algn="l"/>
                <a:tab pos="3048000" algn="l"/>
                <a:tab pos="3763963" algn="l"/>
                <a:tab pos="4389438" algn="l"/>
                <a:tab pos="5197475" algn="l"/>
                <a:tab pos="5913438" algn="l"/>
                <a:tab pos="6645275" algn="l"/>
                <a:tab pos="7437438" algn="l"/>
              </a:tabLst>
            </a:pPr>
            <a:r>
              <a:rPr lang="uk-UA" sz="2800" dirty="0" smtClean="0"/>
              <a:t>	</a:t>
            </a:r>
            <a:r>
              <a:rPr lang="uk-UA" sz="2800" b="1" dirty="0" smtClean="0"/>
              <a:t>Л</a:t>
            </a:r>
            <a:r>
              <a:rPr lang="uk-UA" sz="2800" dirty="0" smtClean="0"/>
              <a:t>	А	М	А	Н	А</a:t>
            </a:r>
            <a:endParaRPr lang="ru-RU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761862" y="4855800"/>
            <a:ext cx="7920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8525">
              <a:tabLst>
                <a:tab pos="182563" algn="l"/>
                <a:tab pos="898525" algn="l"/>
                <a:tab pos="1616075" algn="l"/>
                <a:tab pos="2332038" algn="l"/>
                <a:tab pos="3048000" algn="l"/>
                <a:tab pos="3763963" algn="l"/>
                <a:tab pos="4389438" algn="l"/>
                <a:tab pos="5197475" algn="l"/>
                <a:tab pos="5913438" algn="l"/>
                <a:tab pos="6645275" algn="l"/>
                <a:tab pos="7437438" algn="l"/>
              </a:tabLst>
            </a:pPr>
            <a:r>
              <a:rPr lang="uk-UA" sz="2800" dirty="0" smtClean="0"/>
              <a:t>	</a:t>
            </a:r>
            <a:r>
              <a:rPr lang="uk-UA" sz="2800" b="1" dirty="0" smtClean="0"/>
              <a:t>Ь</a:t>
            </a:r>
            <a:r>
              <a:rPr lang="uk-UA" sz="2800" dirty="0" smtClean="0"/>
              <a:t>	</a:t>
            </a:r>
            <a:endParaRPr lang="ru-RU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761862" y="5379020"/>
            <a:ext cx="7920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8525">
              <a:tabLst>
                <a:tab pos="182563" algn="l"/>
                <a:tab pos="898525" algn="l"/>
                <a:tab pos="1616075" algn="l"/>
                <a:tab pos="2332038" algn="l"/>
                <a:tab pos="3048000" algn="l"/>
                <a:tab pos="3763963" algn="l"/>
                <a:tab pos="4389438" algn="l"/>
                <a:tab pos="5197475" algn="l"/>
                <a:tab pos="5913438" algn="l"/>
                <a:tab pos="6645275" algn="l"/>
                <a:tab pos="7437438" algn="l"/>
              </a:tabLst>
            </a:pPr>
            <a:r>
              <a:rPr lang="uk-UA" sz="2800" dirty="0" smtClean="0"/>
              <a:t>	</a:t>
            </a:r>
            <a:r>
              <a:rPr lang="uk-UA" sz="2800" b="1" dirty="0" smtClean="0"/>
              <a:t>Н</a:t>
            </a:r>
            <a:r>
              <a:rPr lang="uk-UA" sz="2800" dirty="0" smtClean="0"/>
              <a:t>	У	Л	Ь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762646" y="5903148"/>
            <a:ext cx="7920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8525">
              <a:tabLst>
                <a:tab pos="182563" algn="l"/>
                <a:tab pos="898525" algn="l"/>
                <a:tab pos="1616075" algn="l"/>
                <a:tab pos="2332038" algn="l"/>
                <a:tab pos="3048000" algn="l"/>
                <a:tab pos="3763963" algn="l"/>
                <a:tab pos="4389438" algn="l"/>
                <a:tab pos="5197475" algn="l"/>
                <a:tab pos="5913438" algn="l"/>
                <a:tab pos="6645275" algn="l"/>
                <a:tab pos="7437438" algn="l"/>
              </a:tabLst>
            </a:pPr>
            <a:r>
              <a:rPr lang="uk-UA" sz="2800" dirty="0" smtClean="0"/>
              <a:t>	</a:t>
            </a:r>
            <a:r>
              <a:rPr lang="uk-UA" sz="2800" b="1" dirty="0" smtClean="0"/>
              <a:t>А</a:t>
            </a:r>
            <a:r>
              <a:rPr lang="uk-UA" sz="2800" dirty="0" smtClean="0"/>
              <a:t>	Р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55920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8" name="Picture 8" descr="Рисунок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284538"/>
            <a:ext cx="2376488" cy="357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609" name="AutoShape 9"/>
          <p:cNvSpPr>
            <a:spLocks noChangeArrowheads="1"/>
          </p:cNvSpPr>
          <p:nvPr/>
        </p:nvSpPr>
        <p:spPr bwMode="auto">
          <a:xfrm>
            <a:off x="323850" y="188913"/>
            <a:ext cx="8534400" cy="936625"/>
          </a:xfrm>
          <a:prstGeom prst="wedgeRoundRectCallout">
            <a:avLst>
              <a:gd name="adj1" fmla="val -45426"/>
              <a:gd name="adj2" fmla="val 267120"/>
              <a:gd name="adj3" fmla="val 16667"/>
            </a:avLst>
          </a:prstGeom>
          <a:solidFill>
            <a:srgbClr val="FFFFFF"/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Перевірте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,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чи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всі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нерівності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правильні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.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Виправте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помилки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400" b="1" i="1" dirty="0">
                <a:solidFill>
                  <a:schemeClr val="accent2"/>
                </a:solidFill>
                <a:latin typeface="Georgia" pitchFamily="18" charset="0"/>
              </a:rPr>
              <a:t>:</a:t>
            </a:r>
          </a:p>
        </p:txBody>
      </p:sp>
      <p:grpSp>
        <p:nvGrpSpPr>
          <p:cNvPr id="25616" name="Group 16"/>
          <p:cNvGrpSpPr>
            <a:grpSpLocks/>
          </p:cNvGrpSpPr>
          <p:nvPr/>
        </p:nvGrpSpPr>
        <p:grpSpPr bwMode="auto">
          <a:xfrm>
            <a:off x="1835150" y="1484313"/>
            <a:ext cx="6840538" cy="504825"/>
            <a:chOff x="1156" y="935"/>
            <a:chExt cx="4309" cy="318"/>
          </a:xfrm>
        </p:grpSpPr>
        <p:sp>
          <p:nvSpPr>
            <p:cNvPr id="25611" name="Oval 11"/>
            <p:cNvSpPr>
              <a:spLocks noChangeArrowheads="1"/>
            </p:cNvSpPr>
            <p:nvPr/>
          </p:nvSpPr>
          <p:spPr bwMode="auto">
            <a:xfrm>
              <a:off x="3878" y="1071"/>
              <a:ext cx="79" cy="7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12" name="Oval 12"/>
            <p:cNvSpPr>
              <a:spLocks noChangeArrowheads="1"/>
            </p:cNvSpPr>
            <p:nvPr/>
          </p:nvSpPr>
          <p:spPr bwMode="auto">
            <a:xfrm>
              <a:off x="1519" y="1026"/>
              <a:ext cx="79" cy="7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13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1156" y="935"/>
              <a:ext cx="4309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i="1" kern="1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5   123   20 &lt; 4   122   25</a:t>
              </a:r>
            </a:p>
          </p:txBody>
        </p:sp>
        <p:sp>
          <p:nvSpPr>
            <p:cNvPr id="25614" name="Oval 14"/>
            <p:cNvSpPr>
              <a:spLocks noChangeArrowheads="1"/>
            </p:cNvSpPr>
            <p:nvPr/>
          </p:nvSpPr>
          <p:spPr bwMode="auto">
            <a:xfrm>
              <a:off x="4876" y="1071"/>
              <a:ext cx="79" cy="7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15" name="Oval 15"/>
            <p:cNvSpPr>
              <a:spLocks noChangeArrowheads="1"/>
            </p:cNvSpPr>
            <p:nvPr/>
          </p:nvSpPr>
          <p:spPr bwMode="auto">
            <a:xfrm>
              <a:off x="2472" y="1026"/>
              <a:ext cx="79" cy="7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5617" name="AutoShape 17"/>
          <p:cNvSpPr>
            <a:spLocks/>
          </p:cNvSpPr>
          <p:nvPr/>
        </p:nvSpPr>
        <p:spPr bwMode="auto">
          <a:xfrm rot="16200000">
            <a:off x="3091656" y="732632"/>
            <a:ext cx="441325" cy="3097212"/>
          </a:xfrm>
          <a:prstGeom prst="leftBrace">
            <a:avLst>
              <a:gd name="adj1" fmla="val 58483"/>
              <a:gd name="adj2" fmla="val 50000"/>
            </a:avLst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5618" name="AutoShape 18"/>
          <p:cNvSpPr>
            <a:spLocks/>
          </p:cNvSpPr>
          <p:nvPr/>
        </p:nvSpPr>
        <p:spPr bwMode="auto">
          <a:xfrm rot="16200000">
            <a:off x="6979444" y="732631"/>
            <a:ext cx="441325" cy="3097213"/>
          </a:xfrm>
          <a:prstGeom prst="leftBrace">
            <a:avLst>
              <a:gd name="adj1" fmla="val 58483"/>
              <a:gd name="adj2" fmla="val 50000"/>
            </a:avLst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5619" name="WordArt 19"/>
          <p:cNvSpPr>
            <a:spLocks noChangeArrowheads="1" noChangeShapeType="1" noTextEdit="1"/>
          </p:cNvSpPr>
          <p:nvPr/>
        </p:nvSpPr>
        <p:spPr bwMode="auto">
          <a:xfrm>
            <a:off x="2555875" y="2565400"/>
            <a:ext cx="1511300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12300</a:t>
            </a:r>
          </a:p>
        </p:txBody>
      </p:sp>
      <p:sp>
        <p:nvSpPr>
          <p:cNvPr id="25620" name="WordArt 20"/>
          <p:cNvSpPr>
            <a:spLocks noChangeArrowheads="1" noChangeShapeType="1" noTextEdit="1"/>
          </p:cNvSpPr>
          <p:nvPr/>
        </p:nvSpPr>
        <p:spPr bwMode="auto">
          <a:xfrm>
            <a:off x="6443663" y="2565400"/>
            <a:ext cx="1511300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12200</a:t>
            </a:r>
          </a:p>
        </p:txBody>
      </p:sp>
      <p:sp>
        <p:nvSpPr>
          <p:cNvPr id="25621" name="WordArt 21"/>
          <p:cNvSpPr>
            <a:spLocks noChangeArrowheads="1" noChangeShapeType="1" noTextEdit="1"/>
          </p:cNvSpPr>
          <p:nvPr/>
        </p:nvSpPr>
        <p:spPr bwMode="auto">
          <a:xfrm>
            <a:off x="5076825" y="2636838"/>
            <a:ext cx="431800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400" b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&gt;</a:t>
            </a:r>
          </a:p>
        </p:txBody>
      </p:sp>
      <p:sp>
        <p:nvSpPr>
          <p:cNvPr id="25622" name="Freeform 22"/>
          <p:cNvSpPr>
            <a:spLocks/>
          </p:cNvSpPr>
          <p:nvPr/>
        </p:nvSpPr>
        <p:spPr bwMode="auto">
          <a:xfrm>
            <a:off x="5148263" y="1484313"/>
            <a:ext cx="346075" cy="619125"/>
          </a:xfrm>
          <a:custGeom>
            <a:avLst/>
            <a:gdLst>
              <a:gd name="T0" fmla="*/ 0 w 218"/>
              <a:gd name="T1" fmla="*/ 390 h 390"/>
              <a:gd name="T2" fmla="*/ 218 w 218"/>
              <a:gd name="T3" fmla="*/ 0 h 39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18" h="390">
                <a:moveTo>
                  <a:pt x="0" y="390"/>
                </a:moveTo>
                <a:lnTo>
                  <a:pt x="218" y="0"/>
                </a:lnTo>
              </a:path>
            </a:pathLst>
          </a:cu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5629" name="Group 29"/>
          <p:cNvGrpSpPr>
            <a:grpSpLocks/>
          </p:cNvGrpSpPr>
          <p:nvPr/>
        </p:nvGrpSpPr>
        <p:grpSpPr bwMode="auto">
          <a:xfrm>
            <a:off x="1979613" y="3500438"/>
            <a:ext cx="6553200" cy="504825"/>
            <a:chOff x="1247" y="2205"/>
            <a:chExt cx="4128" cy="318"/>
          </a:xfrm>
        </p:grpSpPr>
        <p:sp>
          <p:nvSpPr>
            <p:cNvPr id="25624" name="Oval 24"/>
            <p:cNvSpPr>
              <a:spLocks noChangeArrowheads="1"/>
            </p:cNvSpPr>
            <p:nvPr/>
          </p:nvSpPr>
          <p:spPr bwMode="auto">
            <a:xfrm>
              <a:off x="2971" y="2341"/>
              <a:ext cx="79" cy="7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25" name="Oval 25"/>
            <p:cNvSpPr>
              <a:spLocks noChangeArrowheads="1"/>
            </p:cNvSpPr>
            <p:nvPr/>
          </p:nvSpPr>
          <p:spPr bwMode="auto">
            <a:xfrm>
              <a:off x="2426" y="2341"/>
              <a:ext cx="79" cy="7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26" name="WordArt 26"/>
            <p:cNvSpPr>
              <a:spLocks noChangeArrowheads="1" noChangeShapeType="1" noTextEdit="1"/>
            </p:cNvSpPr>
            <p:nvPr/>
          </p:nvSpPr>
          <p:spPr bwMode="auto">
            <a:xfrm>
              <a:off x="1247" y="2205"/>
              <a:ext cx="4128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i="1" kern="1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2   11   3   42 &gt; 33   90</a:t>
              </a:r>
            </a:p>
          </p:txBody>
        </p:sp>
        <p:sp>
          <p:nvSpPr>
            <p:cNvPr id="25627" name="Oval 27"/>
            <p:cNvSpPr>
              <a:spLocks noChangeArrowheads="1"/>
            </p:cNvSpPr>
            <p:nvPr/>
          </p:nvSpPr>
          <p:spPr bwMode="auto">
            <a:xfrm>
              <a:off x="4694" y="2341"/>
              <a:ext cx="79" cy="7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28" name="Oval 28"/>
            <p:cNvSpPr>
              <a:spLocks noChangeArrowheads="1"/>
            </p:cNvSpPr>
            <p:nvPr/>
          </p:nvSpPr>
          <p:spPr bwMode="auto">
            <a:xfrm>
              <a:off x="1655" y="2341"/>
              <a:ext cx="79" cy="7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5630" name="AutoShape 30"/>
          <p:cNvSpPr>
            <a:spLocks/>
          </p:cNvSpPr>
          <p:nvPr/>
        </p:nvSpPr>
        <p:spPr bwMode="auto">
          <a:xfrm rot="16200000">
            <a:off x="3702844" y="2353469"/>
            <a:ext cx="441325" cy="3887787"/>
          </a:xfrm>
          <a:prstGeom prst="leftBrace">
            <a:avLst>
              <a:gd name="adj1" fmla="val 73411"/>
              <a:gd name="adj2" fmla="val 50000"/>
            </a:avLst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5631" name="AutoShape 31"/>
          <p:cNvSpPr>
            <a:spLocks/>
          </p:cNvSpPr>
          <p:nvPr/>
        </p:nvSpPr>
        <p:spPr bwMode="auto">
          <a:xfrm rot="16200000">
            <a:off x="7375525" y="3144838"/>
            <a:ext cx="441325" cy="2305050"/>
          </a:xfrm>
          <a:prstGeom prst="leftBrace">
            <a:avLst>
              <a:gd name="adj1" fmla="val 43525"/>
              <a:gd name="adj2" fmla="val 50000"/>
            </a:avLst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5632" name="WordArt 32"/>
          <p:cNvSpPr>
            <a:spLocks noChangeArrowheads="1" noChangeShapeType="1" noTextEdit="1"/>
          </p:cNvSpPr>
          <p:nvPr/>
        </p:nvSpPr>
        <p:spPr bwMode="auto">
          <a:xfrm>
            <a:off x="3203575" y="4581525"/>
            <a:ext cx="1296988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2772</a:t>
            </a:r>
          </a:p>
        </p:txBody>
      </p:sp>
      <p:sp>
        <p:nvSpPr>
          <p:cNvPr id="25633" name="WordArt 33"/>
          <p:cNvSpPr>
            <a:spLocks noChangeArrowheads="1" noChangeShapeType="1" noTextEdit="1"/>
          </p:cNvSpPr>
          <p:nvPr/>
        </p:nvSpPr>
        <p:spPr bwMode="auto">
          <a:xfrm>
            <a:off x="6877050" y="4581525"/>
            <a:ext cx="1296988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2970</a:t>
            </a:r>
          </a:p>
        </p:txBody>
      </p:sp>
      <p:sp>
        <p:nvSpPr>
          <p:cNvPr id="25634" name="WordArt 34"/>
          <p:cNvSpPr>
            <a:spLocks noChangeArrowheads="1" noChangeShapeType="1" noTextEdit="1"/>
          </p:cNvSpPr>
          <p:nvPr/>
        </p:nvSpPr>
        <p:spPr bwMode="auto">
          <a:xfrm>
            <a:off x="5580063" y="4652963"/>
            <a:ext cx="431800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400" b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&lt;</a:t>
            </a:r>
          </a:p>
        </p:txBody>
      </p:sp>
      <p:sp>
        <p:nvSpPr>
          <p:cNvPr id="25635" name="Freeform 35"/>
          <p:cNvSpPr>
            <a:spLocks/>
          </p:cNvSpPr>
          <p:nvPr/>
        </p:nvSpPr>
        <p:spPr bwMode="auto">
          <a:xfrm>
            <a:off x="5940425" y="3500438"/>
            <a:ext cx="346075" cy="619125"/>
          </a:xfrm>
          <a:custGeom>
            <a:avLst/>
            <a:gdLst>
              <a:gd name="T0" fmla="*/ 0 w 218"/>
              <a:gd name="T1" fmla="*/ 390 h 390"/>
              <a:gd name="T2" fmla="*/ 218 w 218"/>
              <a:gd name="T3" fmla="*/ 0 h 39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18" h="390">
                <a:moveTo>
                  <a:pt x="0" y="390"/>
                </a:moveTo>
                <a:lnTo>
                  <a:pt x="218" y="0"/>
                </a:lnTo>
              </a:path>
            </a:pathLst>
          </a:cu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5642" name="Group 42"/>
          <p:cNvGrpSpPr>
            <a:grpSpLocks/>
          </p:cNvGrpSpPr>
          <p:nvPr/>
        </p:nvGrpSpPr>
        <p:grpSpPr bwMode="auto">
          <a:xfrm>
            <a:off x="2484438" y="5661025"/>
            <a:ext cx="5976937" cy="504825"/>
            <a:chOff x="1565" y="3566"/>
            <a:chExt cx="3765" cy="318"/>
          </a:xfrm>
        </p:grpSpPr>
        <p:sp>
          <p:nvSpPr>
            <p:cNvPr id="25637" name="Oval 37"/>
            <p:cNvSpPr>
              <a:spLocks noChangeArrowheads="1"/>
            </p:cNvSpPr>
            <p:nvPr/>
          </p:nvSpPr>
          <p:spPr bwMode="auto">
            <a:xfrm>
              <a:off x="2154" y="3748"/>
              <a:ext cx="79" cy="7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38" name="Oval 38"/>
            <p:cNvSpPr>
              <a:spLocks noChangeArrowheads="1"/>
            </p:cNvSpPr>
            <p:nvPr/>
          </p:nvSpPr>
          <p:spPr bwMode="auto">
            <a:xfrm>
              <a:off x="3107" y="3748"/>
              <a:ext cx="79" cy="7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39" name="WordArt 39"/>
            <p:cNvSpPr>
              <a:spLocks noChangeArrowheads="1" noChangeShapeType="1" noTextEdit="1"/>
            </p:cNvSpPr>
            <p:nvPr/>
          </p:nvSpPr>
          <p:spPr bwMode="auto">
            <a:xfrm>
              <a:off x="1565" y="3566"/>
              <a:ext cx="3765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i="1" kern="1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55   102   2 &gt; 50   103</a:t>
              </a:r>
            </a:p>
          </p:txBody>
        </p:sp>
        <p:sp>
          <p:nvSpPr>
            <p:cNvPr id="25640" name="Oval 40"/>
            <p:cNvSpPr>
              <a:spLocks noChangeArrowheads="1"/>
            </p:cNvSpPr>
            <p:nvPr/>
          </p:nvSpPr>
          <p:spPr bwMode="auto">
            <a:xfrm>
              <a:off x="4513" y="3748"/>
              <a:ext cx="79" cy="7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5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6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6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6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6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2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25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5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5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5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5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5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5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1000"/>
                                        <p:tgtEl>
                                          <p:spTgt spid="25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5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5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5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9" grpId="0" animBg="1"/>
      <p:bldP spid="25617" grpId="0" animBg="1"/>
      <p:bldP spid="25618" grpId="0" animBg="1"/>
      <p:bldP spid="25619" grpId="0" animBg="1"/>
      <p:bldP spid="25620" grpId="0" animBg="1"/>
      <p:bldP spid="25621" grpId="0" animBg="1"/>
      <p:bldP spid="25622" grpId="0" animBg="1"/>
      <p:bldP spid="25630" grpId="0" animBg="1"/>
      <p:bldP spid="25631" grpId="0" animBg="1"/>
      <p:bldP spid="25632" grpId="0" animBg="1"/>
      <p:bldP spid="25633" grpId="0" animBg="1"/>
      <p:bldP spid="25634" grpId="0" animBg="1"/>
      <p:bldP spid="2563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en-US" sz="6000" b="1" dirty="0" smtClean="0">
                <a:solidFill>
                  <a:srgbClr val="00CC00"/>
                </a:solidFill>
                <a:latin typeface="Monotype Corsiva" pitchFamily="66" charset="0"/>
              </a:rPr>
              <a:t>(</a:t>
            </a:r>
            <a:r>
              <a:rPr lang="ru-RU" sz="6000" b="1" dirty="0" smtClean="0">
                <a:solidFill>
                  <a:srgbClr val="00CC00"/>
                </a:solidFill>
                <a:latin typeface="Monotype Corsiva" pitchFamily="66" charset="0"/>
              </a:rPr>
              <a:t>а</a:t>
            </a:r>
            <a:r>
              <a:rPr lang="en-US" sz="6000" b="1" dirty="0" smtClean="0">
                <a:solidFill>
                  <a:srgbClr val="00CC00"/>
                </a:solidFill>
                <a:latin typeface="Monotype Corsiva" pitchFamily="66" charset="0"/>
              </a:rPr>
              <a:t> +</a:t>
            </a:r>
            <a:r>
              <a:rPr lang="ru-RU" sz="6000" b="1" dirty="0" smtClean="0">
                <a:solidFill>
                  <a:srgbClr val="00CC00"/>
                </a:solidFill>
                <a:latin typeface="Monotype Corsiva" pitchFamily="66" charset="0"/>
              </a:rPr>
              <a:t>в</a:t>
            </a:r>
            <a:r>
              <a:rPr lang="en-US" sz="6000" b="1" dirty="0" smtClean="0">
                <a:solidFill>
                  <a:srgbClr val="00CC00"/>
                </a:solidFill>
                <a:latin typeface="Monotype Corsiva" pitchFamily="66" charset="0"/>
              </a:rPr>
              <a:t>) </a:t>
            </a:r>
            <a:r>
              <a:rPr lang="en-US" sz="6000" b="1" dirty="0" smtClean="0">
                <a:solidFill>
                  <a:srgbClr val="00CC00"/>
                </a:solidFill>
                <a:latin typeface="Monotype Corsiva" pitchFamily="66" charset="0"/>
                <a:sym typeface="Symbol" pitchFamily="18" charset="2"/>
              </a:rPr>
              <a:t></a:t>
            </a:r>
            <a:r>
              <a:rPr lang="en-US" sz="6000" b="1" dirty="0" smtClean="0">
                <a:solidFill>
                  <a:srgbClr val="00CC00"/>
                </a:solidFill>
                <a:latin typeface="Monotype Corsiva" pitchFamily="66" charset="0"/>
              </a:rPr>
              <a:t> </a:t>
            </a:r>
            <a:r>
              <a:rPr lang="ru-RU" sz="6000" b="1" dirty="0" smtClean="0">
                <a:solidFill>
                  <a:srgbClr val="00CC00"/>
                </a:solidFill>
                <a:latin typeface="Monotype Corsiva" pitchFamily="66" charset="0"/>
              </a:rPr>
              <a:t>с</a:t>
            </a:r>
            <a:r>
              <a:rPr lang="en-US" sz="6000" b="1" dirty="0" smtClean="0">
                <a:solidFill>
                  <a:srgbClr val="00CC00"/>
                </a:solidFill>
                <a:latin typeface="Monotype Corsiva" pitchFamily="66" charset="0"/>
              </a:rPr>
              <a:t> = </a:t>
            </a:r>
            <a:r>
              <a:rPr lang="ru-RU" sz="6000" b="1" dirty="0" smtClean="0">
                <a:solidFill>
                  <a:srgbClr val="00CC00"/>
                </a:solidFill>
                <a:latin typeface="Monotype Corsiva" pitchFamily="66" charset="0"/>
              </a:rPr>
              <a:t>а</a:t>
            </a:r>
            <a:r>
              <a:rPr lang="en-US" sz="6000" b="1" dirty="0" smtClean="0">
                <a:solidFill>
                  <a:srgbClr val="00CC00"/>
                </a:solidFill>
                <a:latin typeface="Monotype Corsiva" pitchFamily="66" charset="0"/>
              </a:rPr>
              <a:t> </a:t>
            </a:r>
            <a:r>
              <a:rPr lang="en-US" sz="6000" b="1" dirty="0" smtClean="0">
                <a:solidFill>
                  <a:srgbClr val="00CC00"/>
                </a:solidFill>
                <a:latin typeface="Monotype Corsiva" pitchFamily="66" charset="0"/>
                <a:sym typeface="Symbol" pitchFamily="18" charset="2"/>
              </a:rPr>
              <a:t></a:t>
            </a:r>
            <a:r>
              <a:rPr lang="en-US" sz="6000" b="1" dirty="0" smtClean="0">
                <a:solidFill>
                  <a:srgbClr val="00CC00"/>
                </a:solidFill>
                <a:latin typeface="Monotype Corsiva" pitchFamily="66" charset="0"/>
              </a:rPr>
              <a:t> </a:t>
            </a:r>
            <a:r>
              <a:rPr lang="ru-RU" sz="6000" b="1" dirty="0" smtClean="0">
                <a:solidFill>
                  <a:srgbClr val="00CC00"/>
                </a:solidFill>
                <a:latin typeface="Monotype Corsiva" pitchFamily="66" charset="0"/>
              </a:rPr>
              <a:t>с</a:t>
            </a:r>
            <a:r>
              <a:rPr lang="en-US" sz="6000" b="1" dirty="0" smtClean="0">
                <a:solidFill>
                  <a:srgbClr val="00CC00"/>
                </a:solidFill>
                <a:latin typeface="Monotype Corsiva" pitchFamily="66" charset="0"/>
              </a:rPr>
              <a:t> +</a:t>
            </a:r>
            <a:r>
              <a:rPr lang="ru-RU" sz="6000" b="1" dirty="0" smtClean="0">
                <a:solidFill>
                  <a:srgbClr val="00CC00"/>
                </a:solidFill>
                <a:latin typeface="Monotype Corsiva" pitchFamily="66" charset="0"/>
              </a:rPr>
              <a:t>в</a:t>
            </a:r>
            <a:r>
              <a:rPr lang="en-US" sz="6000" b="1" dirty="0" smtClean="0">
                <a:solidFill>
                  <a:srgbClr val="00CC00"/>
                </a:solidFill>
                <a:latin typeface="Monotype Corsiva" pitchFamily="66" charset="0"/>
              </a:rPr>
              <a:t> </a:t>
            </a:r>
            <a:r>
              <a:rPr lang="en-US" sz="6000" b="1" dirty="0" smtClean="0">
                <a:solidFill>
                  <a:srgbClr val="00CC00"/>
                </a:solidFill>
                <a:latin typeface="Monotype Corsiva" pitchFamily="66" charset="0"/>
                <a:sym typeface="Symbol" pitchFamily="18" charset="2"/>
              </a:rPr>
              <a:t></a:t>
            </a:r>
            <a:r>
              <a:rPr lang="en-US" sz="6000" b="1" dirty="0" smtClean="0">
                <a:solidFill>
                  <a:srgbClr val="00CC00"/>
                </a:solidFill>
                <a:latin typeface="Monotype Corsiva" pitchFamily="66" charset="0"/>
              </a:rPr>
              <a:t> </a:t>
            </a:r>
            <a:r>
              <a:rPr lang="ru-RU" sz="6000" b="1" dirty="0" smtClean="0">
                <a:solidFill>
                  <a:srgbClr val="00CC00"/>
                </a:solidFill>
                <a:latin typeface="Monotype Corsiva" pitchFamily="66" charset="0"/>
              </a:rPr>
              <a:t>с</a:t>
            </a:r>
            <a:r>
              <a:rPr lang="ru-RU" sz="3600" b="1" dirty="0" smtClean="0"/>
              <a:t>      </a:t>
            </a:r>
            <a:br>
              <a:rPr lang="ru-RU" sz="3600" b="1" dirty="0" smtClean="0"/>
            </a:br>
            <a:r>
              <a:rPr lang="ru-RU" sz="3600" b="1" dirty="0" smtClean="0"/>
              <a:t>      </a:t>
            </a:r>
            <a:r>
              <a:rPr lang="ru-RU" sz="2800" b="1" dirty="0" err="1" smtClean="0"/>
              <a:t>розподільна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властивість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множення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відносно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додавання</a:t>
            </a:r>
            <a:endParaRPr lang="ru-RU" sz="2800" b="1" dirty="0" smtClean="0">
              <a:solidFill>
                <a:srgbClr val="0000FF"/>
              </a:solidFill>
            </a:endParaRP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rgbClr val="00CC00"/>
                </a:solidFill>
              </a:rPr>
              <a:t>Правило</a:t>
            </a:r>
            <a:r>
              <a:rPr lang="ru-RU" sz="2800" dirty="0" smtClean="0"/>
              <a:t>: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/>
              <a:t>   </a:t>
            </a:r>
            <a:r>
              <a:rPr lang="ru-RU" sz="5400" b="1" dirty="0" err="1" smtClean="0">
                <a:solidFill>
                  <a:srgbClr val="660033"/>
                </a:solidFill>
                <a:latin typeface="Monotype Corsiva" pitchFamily="66" charset="0"/>
              </a:rPr>
              <a:t>щоб</a:t>
            </a:r>
            <a:r>
              <a:rPr lang="ru-RU" sz="5400" b="1" dirty="0" smtClean="0">
                <a:solidFill>
                  <a:srgbClr val="660033"/>
                </a:solidFill>
                <a:latin typeface="Monotype Corsiva" pitchFamily="66" charset="0"/>
              </a:rPr>
              <a:t> </a:t>
            </a:r>
            <a:r>
              <a:rPr lang="ru-RU" sz="5400" b="1" dirty="0" err="1" smtClean="0">
                <a:solidFill>
                  <a:srgbClr val="660033"/>
                </a:solidFill>
                <a:latin typeface="Monotype Corsiva" pitchFamily="66" charset="0"/>
              </a:rPr>
              <a:t>помножити</a:t>
            </a:r>
            <a:r>
              <a:rPr lang="ru-RU" sz="5400" b="1" dirty="0" smtClean="0">
                <a:solidFill>
                  <a:srgbClr val="660033"/>
                </a:solidFill>
                <a:latin typeface="Monotype Corsiva" pitchFamily="66" charset="0"/>
              </a:rPr>
              <a:t> суму  на число, </a:t>
            </a:r>
            <a:r>
              <a:rPr lang="ru-RU" sz="5400" b="1" dirty="0" err="1" smtClean="0">
                <a:solidFill>
                  <a:srgbClr val="660033"/>
                </a:solidFill>
                <a:latin typeface="Monotype Corsiva" pitchFamily="66" charset="0"/>
              </a:rPr>
              <a:t>можна</a:t>
            </a:r>
            <a:r>
              <a:rPr lang="ru-RU" sz="5400" b="1" dirty="0" smtClean="0">
                <a:solidFill>
                  <a:srgbClr val="660033"/>
                </a:solidFill>
                <a:latin typeface="Monotype Corsiva" pitchFamily="66" charset="0"/>
              </a:rPr>
              <a:t> </a:t>
            </a:r>
            <a:r>
              <a:rPr lang="ru-RU" sz="5400" b="1" dirty="0" err="1" smtClean="0">
                <a:solidFill>
                  <a:srgbClr val="660033"/>
                </a:solidFill>
                <a:latin typeface="Monotype Corsiva" pitchFamily="66" charset="0"/>
              </a:rPr>
              <a:t>помножити</a:t>
            </a:r>
            <a:r>
              <a:rPr lang="ru-RU" sz="5400" b="1" dirty="0" smtClean="0">
                <a:solidFill>
                  <a:srgbClr val="660033"/>
                </a:solidFill>
                <a:latin typeface="Monotype Corsiva" pitchFamily="66" charset="0"/>
              </a:rPr>
              <a:t> на </a:t>
            </a:r>
            <a:r>
              <a:rPr lang="ru-RU" sz="5400" b="1" dirty="0" err="1" smtClean="0">
                <a:solidFill>
                  <a:srgbClr val="660033"/>
                </a:solidFill>
                <a:latin typeface="Monotype Corsiva" pitchFamily="66" charset="0"/>
              </a:rPr>
              <a:t>це</a:t>
            </a:r>
            <a:r>
              <a:rPr lang="ru-RU" sz="5400" b="1" dirty="0" smtClean="0">
                <a:solidFill>
                  <a:srgbClr val="660033"/>
                </a:solidFill>
                <a:latin typeface="Monotype Corsiva" pitchFamily="66" charset="0"/>
              </a:rPr>
              <a:t> число </a:t>
            </a:r>
            <a:r>
              <a:rPr lang="ru-RU" sz="5400" b="1" dirty="0" err="1" smtClean="0">
                <a:solidFill>
                  <a:srgbClr val="660033"/>
                </a:solidFill>
                <a:latin typeface="Monotype Corsiva" pitchFamily="66" charset="0"/>
              </a:rPr>
              <a:t>кожен</a:t>
            </a:r>
            <a:r>
              <a:rPr lang="ru-RU" sz="5400" b="1" dirty="0" smtClean="0">
                <a:solidFill>
                  <a:srgbClr val="660033"/>
                </a:solidFill>
                <a:latin typeface="Monotype Corsiva" pitchFamily="66" charset="0"/>
              </a:rPr>
              <a:t> </a:t>
            </a:r>
            <a:r>
              <a:rPr lang="ru-RU" sz="5400" b="1" dirty="0" err="1" smtClean="0">
                <a:solidFill>
                  <a:srgbClr val="660033"/>
                </a:solidFill>
                <a:latin typeface="Monotype Corsiva" pitchFamily="66" charset="0"/>
              </a:rPr>
              <a:t>доданок</a:t>
            </a:r>
            <a:r>
              <a:rPr lang="ru-RU" sz="5400" b="1" dirty="0" smtClean="0">
                <a:solidFill>
                  <a:srgbClr val="660033"/>
                </a:solidFill>
                <a:latin typeface="Monotype Corsiva" pitchFamily="66" charset="0"/>
              </a:rPr>
              <a:t>  і </a:t>
            </a:r>
            <a:r>
              <a:rPr lang="ru-RU" sz="5400" b="1" dirty="0" err="1" smtClean="0">
                <a:solidFill>
                  <a:srgbClr val="660033"/>
                </a:solidFill>
                <a:latin typeface="Monotype Corsiva" pitchFamily="66" charset="0"/>
              </a:rPr>
              <a:t>отримані</a:t>
            </a:r>
            <a:r>
              <a:rPr lang="ru-RU" sz="5400" b="1" dirty="0" smtClean="0">
                <a:solidFill>
                  <a:srgbClr val="660033"/>
                </a:solidFill>
                <a:latin typeface="Monotype Corsiva" pitchFamily="66" charset="0"/>
              </a:rPr>
              <a:t> </a:t>
            </a:r>
            <a:r>
              <a:rPr lang="ru-RU" sz="5400" b="1" dirty="0" err="1" smtClean="0">
                <a:solidFill>
                  <a:srgbClr val="660033"/>
                </a:solidFill>
                <a:latin typeface="Monotype Corsiva" pitchFamily="66" charset="0"/>
              </a:rPr>
              <a:t>результати</a:t>
            </a:r>
            <a:r>
              <a:rPr lang="ru-RU" sz="5400" b="1" dirty="0" smtClean="0">
                <a:solidFill>
                  <a:srgbClr val="660033"/>
                </a:solidFill>
                <a:latin typeface="Monotype Corsiva" pitchFamily="66" charset="0"/>
              </a:rPr>
              <a:t> </a:t>
            </a:r>
            <a:r>
              <a:rPr lang="ru-RU" sz="5400" b="1" dirty="0" err="1" smtClean="0">
                <a:solidFill>
                  <a:srgbClr val="660033"/>
                </a:solidFill>
                <a:latin typeface="Monotype Corsiva" pitchFamily="66" charset="0"/>
              </a:rPr>
              <a:t>додати</a:t>
            </a:r>
            <a:r>
              <a:rPr lang="ru-RU" sz="5400" b="1" dirty="0" smtClean="0">
                <a:solidFill>
                  <a:srgbClr val="660033"/>
                </a:solidFill>
                <a:latin typeface="Monotype Corsiva" pitchFamily="66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4094027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765175"/>
            <a:ext cx="8229600" cy="1143000"/>
          </a:xfrm>
        </p:spPr>
        <p:txBody>
          <a:bodyPr/>
          <a:lstStyle/>
          <a:p>
            <a:pPr eaLnBrk="1" hangingPunct="1"/>
            <a:r>
              <a:rPr lang="ru-RU" sz="2000" b="1" dirty="0" err="1" smtClean="0">
                <a:solidFill>
                  <a:srgbClr val="0000FF"/>
                </a:solidFill>
              </a:rPr>
              <a:t>Розподільна</a:t>
            </a:r>
            <a:r>
              <a:rPr lang="ru-RU" sz="2000" b="1" dirty="0" smtClean="0">
                <a:solidFill>
                  <a:srgbClr val="0000FF"/>
                </a:solidFill>
              </a:rPr>
              <a:t> </a:t>
            </a:r>
            <a:r>
              <a:rPr lang="ru-RU" sz="2000" b="1" dirty="0" err="1" smtClean="0">
                <a:solidFill>
                  <a:srgbClr val="0000FF"/>
                </a:solidFill>
              </a:rPr>
              <a:t>властивість</a:t>
            </a:r>
            <a:r>
              <a:rPr lang="ru-RU" sz="2000" b="1" dirty="0" smtClean="0">
                <a:solidFill>
                  <a:srgbClr val="0000FF"/>
                </a:solidFill>
              </a:rPr>
              <a:t> </a:t>
            </a:r>
            <a:r>
              <a:rPr lang="ru-RU" sz="2000" b="1" dirty="0" err="1" smtClean="0">
                <a:solidFill>
                  <a:srgbClr val="0000FF"/>
                </a:solidFill>
              </a:rPr>
              <a:t>множення</a:t>
            </a:r>
            <a:r>
              <a:rPr lang="ru-RU" sz="2000" b="1" dirty="0" smtClean="0">
                <a:solidFill>
                  <a:srgbClr val="0000FF"/>
                </a:solidFill>
              </a:rPr>
              <a:t> </a:t>
            </a:r>
            <a:r>
              <a:rPr lang="ru-RU" sz="2000" b="1" dirty="0" err="1" smtClean="0">
                <a:solidFill>
                  <a:srgbClr val="0000FF"/>
                </a:solidFill>
              </a:rPr>
              <a:t>відносно</a:t>
            </a:r>
            <a:r>
              <a:rPr lang="ru-RU" sz="2000" b="1" dirty="0" smtClean="0">
                <a:solidFill>
                  <a:srgbClr val="0000FF"/>
                </a:solidFill>
              </a:rPr>
              <a:t> </a:t>
            </a:r>
            <a:r>
              <a:rPr lang="ru-RU" sz="2000" b="1" dirty="0" err="1" smtClean="0">
                <a:solidFill>
                  <a:srgbClr val="0000FF"/>
                </a:solidFill>
              </a:rPr>
              <a:t>віднімання</a:t>
            </a:r>
            <a:endParaRPr lang="ru-RU" sz="2000" b="1" dirty="0" smtClean="0">
              <a:solidFill>
                <a:srgbClr val="0000FF"/>
              </a:solidFill>
            </a:endParaRP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dirty="0" smtClean="0">
                <a:solidFill>
                  <a:srgbClr val="00CC00"/>
                </a:solidFill>
              </a:rPr>
              <a:t>Правило</a:t>
            </a:r>
            <a:r>
              <a:rPr lang="ru-RU" sz="2400" dirty="0" smtClean="0"/>
              <a:t>: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dirty="0" smtClean="0"/>
              <a:t>   </a:t>
            </a:r>
            <a:r>
              <a:rPr lang="ru-RU" sz="4800" b="1" dirty="0" err="1" smtClean="0">
                <a:solidFill>
                  <a:srgbClr val="660033"/>
                </a:solidFill>
                <a:latin typeface="Monotype Corsiva" pitchFamily="66" charset="0"/>
              </a:rPr>
              <a:t>щоб</a:t>
            </a:r>
            <a:r>
              <a:rPr lang="ru-RU" sz="4800" b="1" dirty="0" smtClean="0">
                <a:solidFill>
                  <a:srgbClr val="660033"/>
                </a:solidFill>
                <a:latin typeface="Monotype Corsiva" pitchFamily="66" charset="0"/>
              </a:rPr>
              <a:t> </a:t>
            </a:r>
            <a:r>
              <a:rPr lang="ru-RU" sz="4800" b="1" dirty="0" err="1" smtClean="0">
                <a:solidFill>
                  <a:srgbClr val="660033"/>
                </a:solidFill>
                <a:latin typeface="Monotype Corsiva" pitchFamily="66" charset="0"/>
              </a:rPr>
              <a:t>помножити</a:t>
            </a:r>
            <a:r>
              <a:rPr lang="ru-RU" sz="4800" b="1" dirty="0" smtClean="0">
                <a:solidFill>
                  <a:srgbClr val="660033"/>
                </a:solidFill>
                <a:latin typeface="Monotype Corsiva" pitchFamily="66" charset="0"/>
              </a:rPr>
              <a:t> </a:t>
            </a:r>
            <a:r>
              <a:rPr lang="ru-RU" sz="4800" b="1" dirty="0" err="1" smtClean="0">
                <a:solidFill>
                  <a:srgbClr val="660033"/>
                </a:solidFill>
                <a:latin typeface="Monotype Corsiva" pitchFamily="66" charset="0"/>
              </a:rPr>
              <a:t>різницю</a:t>
            </a:r>
            <a:r>
              <a:rPr lang="ru-RU" sz="4800" b="1" dirty="0" smtClean="0">
                <a:solidFill>
                  <a:srgbClr val="660033"/>
                </a:solidFill>
                <a:latin typeface="Monotype Corsiva" pitchFamily="66" charset="0"/>
              </a:rPr>
              <a:t> на число, </a:t>
            </a:r>
            <a:r>
              <a:rPr lang="ru-RU" sz="4800" b="1" dirty="0" err="1" smtClean="0">
                <a:solidFill>
                  <a:srgbClr val="660033"/>
                </a:solidFill>
                <a:latin typeface="Monotype Corsiva" pitchFamily="66" charset="0"/>
              </a:rPr>
              <a:t>можна</a:t>
            </a:r>
            <a:r>
              <a:rPr lang="ru-RU" sz="4800" b="1" dirty="0" smtClean="0">
                <a:solidFill>
                  <a:srgbClr val="660033"/>
                </a:solidFill>
                <a:latin typeface="Monotype Corsiva" pitchFamily="66" charset="0"/>
              </a:rPr>
              <a:t>  </a:t>
            </a:r>
            <a:r>
              <a:rPr lang="ru-RU" sz="4800" b="1" dirty="0" err="1" smtClean="0">
                <a:solidFill>
                  <a:srgbClr val="660033"/>
                </a:solidFill>
                <a:latin typeface="Monotype Corsiva" pitchFamily="66" charset="0"/>
              </a:rPr>
              <a:t>помножити</a:t>
            </a:r>
            <a:r>
              <a:rPr lang="ru-RU" sz="4800" b="1" dirty="0" smtClean="0">
                <a:solidFill>
                  <a:srgbClr val="660033"/>
                </a:solidFill>
                <a:latin typeface="Monotype Corsiva" pitchFamily="66" charset="0"/>
              </a:rPr>
              <a:t> на </a:t>
            </a:r>
            <a:r>
              <a:rPr lang="ru-RU" sz="4800" b="1" dirty="0" err="1" smtClean="0">
                <a:solidFill>
                  <a:srgbClr val="660033"/>
                </a:solidFill>
                <a:latin typeface="Monotype Corsiva" pitchFamily="66" charset="0"/>
              </a:rPr>
              <a:t>це</a:t>
            </a:r>
            <a:r>
              <a:rPr lang="ru-RU" sz="4800" b="1" dirty="0" smtClean="0">
                <a:solidFill>
                  <a:srgbClr val="660033"/>
                </a:solidFill>
                <a:latin typeface="Monotype Corsiva" pitchFamily="66" charset="0"/>
              </a:rPr>
              <a:t> число </a:t>
            </a:r>
            <a:r>
              <a:rPr lang="ru-RU" sz="4800" b="1" dirty="0" err="1" smtClean="0">
                <a:solidFill>
                  <a:srgbClr val="660033"/>
                </a:solidFill>
                <a:latin typeface="Monotype Corsiva" pitchFamily="66" charset="0"/>
              </a:rPr>
              <a:t>зменшуване</a:t>
            </a:r>
            <a:r>
              <a:rPr lang="ru-RU" sz="4800" b="1" dirty="0" smtClean="0">
                <a:solidFill>
                  <a:srgbClr val="660033"/>
                </a:solidFill>
                <a:latin typeface="Monotype Corsiva" pitchFamily="66" charset="0"/>
              </a:rPr>
              <a:t> і  </a:t>
            </a:r>
            <a:r>
              <a:rPr lang="ru-RU" sz="4800" b="1" dirty="0" err="1" smtClean="0">
                <a:solidFill>
                  <a:srgbClr val="660033"/>
                </a:solidFill>
                <a:latin typeface="Monotype Corsiva" pitchFamily="66" charset="0"/>
              </a:rPr>
              <a:t>від’ємник</a:t>
            </a:r>
            <a:r>
              <a:rPr lang="ru-RU" sz="4800" b="1" dirty="0" smtClean="0">
                <a:solidFill>
                  <a:srgbClr val="660033"/>
                </a:solidFill>
                <a:latin typeface="Monotype Corsiva" pitchFamily="66" charset="0"/>
              </a:rPr>
              <a:t> і </a:t>
            </a:r>
            <a:r>
              <a:rPr lang="ru-RU" sz="4800" b="1" dirty="0" err="1" smtClean="0">
                <a:solidFill>
                  <a:srgbClr val="660033"/>
                </a:solidFill>
                <a:latin typeface="Monotype Corsiva" pitchFamily="66" charset="0"/>
              </a:rPr>
              <a:t>від</a:t>
            </a:r>
            <a:r>
              <a:rPr lang="ru-RU" sz="4800" b="1" dirty="0" smtClean="0">
                <a:solidFill>
                  <a:srgbClr val="660033"/>
                </a:solidFill>
                <a:latin typeface="Monotype Corsiva" pitchFamily="66" charset="0"/>
              </a:rPr>
              <a:t> </a:t>
            </a:r>
            <a:r>
              <a:rPr lang="ru-RU" sz="4800" b="1" dirty="0" err="1" smtClean="0">
                <a:solidFill>
                  <a:srgbClr val="660033"/>
                </a:solidFill>
                <a:latin typeface="Monotype Corsiva" pitchFamily="66" charset="0"/>
              </a:rPr>
              <a:t>першого</a:t>
            </a:r>
            <a:r>
              <a:rPr lang="ru-RU" sz="4800" b="1" dirty="0" smtClean="0">
                <a:solidFill>
                  <a:srgbClr val="660033"/>
                </a:solidFill>
                <a:latin typeface="Monotype Corsiva" pitchFamily="66" charset="0"/>
              </a:rPr>
              <a:t> результату </a:t>
            </a:r>
            <a:r>
              <a:rPr lang="ru-RU" sz="4800" b="1" dirty="0" err="1" smtClean="0">
                <a:solidFill>
                  <a:srgbClr val="660033"/>
                </a:solidFill>
                <a:latin typeface="Monotype Corsiva" pitchFamily="66" charset="0"/>
              </a:rPr>
              <a:t>відняти</a:t>
            </a:r>
            <a:r>
              <a:rPr lang="ru-RU" sz="4800" b="1" dirty="0" smtClean="0">
                <a:solidFill>
                  <a:srgbClr val="660033"/>
                </a:solidFill>
                <a:latin typeface="Monotype Corsiva" pitchFamily="66" charset="0"/>
              </a:rPr>
              <a:t> </a:t>
            </a:r>
            <a:r>
              <a:rPr lang="ru-RU" sz="4800" b="1" dirty="0" err="1" smtClean="0">
                <a:solidFill>
                  <a:srgbClr val="660033"/>
                </a:solidFill>
                <a:latin typeface="Monotype Corsiva" pitchFamily="66" charset="0"/>
              </a:rPr>
              <a:t>другий</a:t>
            </a:r>
            <a:r>
              <a:rPr lang="ru-RU" sz="4800" b="1" dirty="0" smtClean="0">
                <a:solidFill>
                  <a:srgbClr val="660033"/>
                </a:solidFill>
                <a:latin typeface="Monotype Corsiva" pitchFamily="66" charset="0"/>
              </a:rPr>
              <a:t>. 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1476375" y="0"/>
            <a:ext cx="6629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en-US" sz="6000">
                <a:solidFill>
                  <a:srgbClr val="00CC00"/>
                </a:solidFill>
                <a:latin typeface="Monotype Corsiva" pitchFamily="66" charset="0"/>
              </a:rPr>
              <a:t>(</a:t>
            </a:r>
            <a:r>
              <a:rPr lang="ru-RU" sz="6000">
                <a:solidFill>
                  <a:srgbClr val="00CC00"/>
                </a:solidFill>
                <a:latin typeface="Monotype Corsiva" pitchFamily="66" charset="0"/>
              </a:rPr>
              <a:t>а</a:t>
            </a:r>
            <a:r>
              <a:rPr lang="en-US" sz="6000">
                <a:solidFill>
                  <a:srgbClr val="00CC00"/>
                </a:solidFill>
                <a:latin typeface="Monotype Corsiva" pitchFamily="66" charset="0"/>
              </a:rPr>
              <a:t> </a:t>
            </a:r>
            <a:r>
              <a:rPr lang="ru-RU" sz="6000">
                <a:solidFill>
                  <a:srgbClr val="00CC00"/>
                </a:solidFill>
                <a:latin typeface="Monotype Corsiva" pitchFamily="66" charset="0"/>
              </a:rPr>
              <a:t>- в</a:t>
            </a:r>
            <a:r>
              <a:rPr lang="en-US" sz="6000">
                <a:solidFill>
                  <a:srgbClr val="00CC00"/>
                </a:solidFill>
                <a:latin typeface="Monotype Corsiva" pitchFamily="66" charset="0"/>
              </a:rPr>
              <a:t>) </a:t>
            </a:r>
            <a:r>
              <a:rPr lang="en-US" sz="6000">
                <a:solidFill>
                  <a:srgbClr val="00CC00"/>
                </a:solidFill>
                <a:latin typeface="Monotype Corsiva" pitchFamily="66" charset="0"/>
                <a:sym typeface="Symbol" pitchFamily="18" charset="2"/>
              </a:rPr>
              <a:t></a:t>
            </a:r>
            <a:r>
              <a:rPr lang="en-US" sz="6000">
                <a:solidFill>
                  <a:srgbClr val="00CC00"/>
                </a:solidFill>
                <a:latin typeface="Monotype Corsiva" pitchFamily="66" charset="0"/>
              </a:rPr>
              <a:t> </a:t>
            </a:r>
            <a:r>
              <a:rPr lang="ru-RU" sz="6000">
                <a:solidFill>
                  <a:srgbClr val="00CC00"/>
                </a:solidFill>
                <a:latin typeface="Monotype Corsiva" pitchFamily="66" charset="0"/>
                <a:sym typeface="Symbol" pitchFamily="18" charset="2"/>
              </a:rPr>
              <a:t>с</a:t>
            </a:r>
            <a:r>
              <a:rPr lang="en-US" sz="6000">
                <a:solidFill>
                  <a:srgbClr val="00CC00"/>
                </a:solidFill>
                <a:latin typeface="Monotype Corsiva" pitchFamily="66" charset="0"/>
                <a:sym typeface="Symbol" pitchFamily="18" charset="2"/>
              </a:rPr>
              <a:t> = </a:t>
            </a:r>
            <a:r>
              <a:rPr lang="ru-RU" sz="6000">
                <a:solidFill>
                  <a:srgbClr val="00CC00"/>
                </a:solidFill>
                <a:latin typeface="Monotype Corsiva" pitchFamily="66" charset="0"/>
                <a:sym typeface="Symbol" pitchFamily="18" charset="2"/>
              </a:rPr>
              <a:t>а</a:t>
            </a:r>
            <a:r>
              <a:rPr lang="en-US" sz="6000">
                <a:solidFill>
                  <a:srgbClr val="00CC00"/>
                </a:solidFill>
                <a:latin typeface="Monotype Corsiva" pitchFamily="66" charset="0"/>
                <a:sym typeface="Symbol" pitchFamily="18" charset="2"/>
              </a:rPr>
              <a:t> </a:t>
            </a:r>
            <a:r>
              <a:rPr lang="en-US" sz="6000">
                <a:solidFill>
                  <a:srgbClr val="00CC00"/>
                </a:solidFill>
                <a:latin typeface="Monotype Corsiva" pitchFamily="66" charset="0"/>
              </a:rPr>
              <a:t> </a:t>
            </a:r>
            <a:r>
              <a:rPr lang="ru-RU" sz="6000">
                <a:solidFill>
                  <a:srgbClr val="00CC00"/>
                </a:solidFill>
                <a:latin typeface="Monotype Corsiva" pitchFamily="66" charset="0"/>
                <a:sym typeface="Symbol" pitchFamily="18" charset="2"/>
              </a:rPr>
              <a:t>с</a:t>
            </a:r>
            <a:r>
              <a:rPr lang="en-US" sz="6000">
                <a:solidFill>
                  <a:srgbClr val="00CC00"/>
                </a:solidFill>
                <a:latin typeface="Monotype Corsiva" pitchFamily="66" charset="0"/>
                <a:sym typeface="Symbol" pitchFamily="18" charset="2"/>
              </a:rPr>
              <a:t> </a:t>
            </a:r>
            <a:r>
              <a:rPr lang="ru-RU" sz="6000">
                <a:solidFill>
                  <a:srgbClr val="00CC00"/>
                </a:solidFill>
                <a:latin typeface="Monotype Corsiva" pitchFamily="66" charset="0"/>
                <a:sym typeface="Symbol" pitchFamily="18" charset="2"/>
              </a:rPr>
              <a:t>- в</a:t>
            </a:r>
            <a:r>
              <a:rPr lang="en-US" sz="6000">
                <a:solidFill>
                  <a:srgbClr val="00CC00"/>
                </a:solidFill>
                <a:latin typeface="Monotype Corsiva" pitchFamily="66" charset="0"/>
                <a:sym typeface="Symbol" pitchFamily="18" charset="2"/>
              </a:rPr>
              <a:t> </a:t>
            </a:r>
            <a:r>
              <a:rPr lang="en-US" sz="6000">
                <a:solidFill>
                  <a:srgbClr val="00CC00"/>
                </a:solidFill>
                <a:latin typeface="Monotype Corsiva" pitchFamily="66" charset="0"/>
              </a:rPr>
              <a:t> </a:t>
            </a:r>
            <a:r>
              <a:rPr lang="ru-RU" sz="6000">
                <a:solidFill>
                  <a:srgbClr val="00CC00"/>
                </a:solidFill>
                <a:latin typeface="Monotype Corsiva" pitchFamily="66" charset="0"/>
                <a:sym typeface="Symbol" pitchFamily="18" charset="2"/>
              </a:rPr>
              <a:t>с</a:t>
            </a:r>
          </a:p>
        </p:txBody>
      </p:sp>
    </p:spTree>
    <p:extLst>
      <p:ext uri="{BB962C8B-B14F-4D97-AF65-F5344CB8AC3E}">
        <p14:creationId xmlns:p14="http://schemas.microsoft.com/office/powerpoint/2010/main" xmlns="" val="1474873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b="1" dirty="0" err="1" smtClean="0">
                <a:solidFill>
                  <a:srgbClr val="00CC00"/>
                </a:solidFill>
              </a:rPr>
              <a:t>Розподільна</a:t>
            </a:r>
            <a:r>
              <a:rPr lang="ru-RU" sz="2800" b="1" dirty="0" smtClean="0">
                <a:solidFill>
                  <a:srgbClr val="00CC00"/>
                </a:solidFill>
              </a:rPr>
              <a:t> </a:t>
            </a:r>
            <a:r>
              <a:rPr lang="ru-RU" sz="2800" b="1" dirty="0" err="1" smtClean="0">
                <a:solidFill>
                  <a:srgbClr val="00CC00"/>
                </a:solidFill>
              </a:rPr>
              <a:t>властивість</a:t>
            </a:r>
            <a:r>
              <a:rPr lang="ru-RU" sz="2800" b="1" dirty="0" smtClean="0">
                <a:solidFill>
                  <a:srgbClr val="00CC00"/>
                </a:solidFill>
              </a:rPr>
              <a:t> </a:t>
            </a:r>
            <a:r>
              <a:rPr lang="ru-RU" sz="2800" b="1" dirty="0" err="1" smtClean="0">
                <a:solidFill>
                  <a:srgbClr val="00CC00"/>
                </a:solidFill>
              </a:rPr>
              <a:t>множення</a:t>
            </a:r>
            <a:r>
              <a:rPr lang="ru-RU" sz="2800" b="1" dirty="0" smtClean="0">
                <a:solidFill>
                  <a:srgbClr val="00CC00"/>
                </a:solidFill>
              </a:rPr>
              <a:t> </a:t>
            </a:r>
            <a:r>
              <a:rPr lang="ru-RU" sz="2800" b="1" dirty="0" err="1" smtClean="0">
                <a:solidFill>
                  <a:srgbClr val="00CC00"/>
                </a:solidFill>
              </a:rPr>
              <a:t>допомагає</a:t>
            </a:r>
            <a:r>
              <a:rPr lang="ru-RU" sz="2800" b="1" dirty="0" smtClean="0">
                <a:solidFill>
                  <a:srgbClr val="00CC00"/>
                </a:solidFill>
              </a:rPr>
              <a:t> </a:t>
            </a:r>
            <a:r>
              <a:rPr lang="ru-RU" sz="2800" b="1" dirty="0" err="1" smtClean="0">
                <a:solidFill>
                  <a:srgbClr val="00CC00"/>
                </a:solidFill>
              </a:rPr>
              <a:t>спрощувати</a:t>
            </a:r>
            <a:r>
              <a:rPr lang="ru-RU" sz="2800" b="1" dirty="0" smtClean="0">
                <a:solidFill>
                  <a:srgbClr val="00CC00"/>
                </a:solidFill>
              </a:rPr>
              <a:t> </a:t>
            </a:r>
            <a:r>
              <a:rPr lang="ru-RU" sz="2800" b="1" dirty="0" err="1" smtClean="0">
                <a:solidFill>
                  <a:srgbClr val="00CC00"/>
                </a:solidFill>
              </a:rPr>
              <a:t>такі</a:t>
            </a:r>
            <a:r>
              <a:rPr lang="ru-RU" sz="2800" b="1" dirty="0" smtClean="0">
                <a:solidFill>
                  <a:srgbClr val="00CC00"/>
                </a:solidFill>
              </a:rPr>
              <a:t> </a:t>
            </a:r>
            <a:r>
              <a:rPr lang="ru-RU" sz="2800" b="1" dirty="0" err="1" smtClean="0">
                <a:solidFill>
                  <a:srgbClr val="00CC00"/>
                </a:solidFill>
              </a:rPr>
              <a:t>вирази</a:t>
            </a:r>
            <a:endParaRPr lang="ru-RU" sz="2800" b="1" dirty="0" smtClean="0">
              <a:solidFill>
                <a:srgbClr val="00CC00"/>
              </a:solidFill>
            </a:endParaRP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989138"/>
            <a:ext cx="2890838" cy="43545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ru-RU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dirty="0" smtClean="0">
                <a:solidFill>
                  <a:srgbClr val="660033"/>
                </a:solidFill>
              </a:rPr>
              <a:t>18</a:t>
            </a:r>
            <a:r>
              <a:rPr lang="en-US" b="1" dirty="0" smtClean="0">
                <a:solidFill>
                  <a:srgbClr val="660033"/>
                </a:solidFill>
              </a:rPr>
              <a:t>x + 12x =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44y – 11y=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dirty="0" smtClean="0">
                <a:solidFill>
                  <a:srgbClr val="003300"/>
                </a:solidFill>
              </a:rPr>
              <a:t>25x + x =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dirty="0" smtClean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/>
              <a:t>№433</a:t>
            </a:r>
          </a:p>
        </p:txBody>
      </p:sp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3203575" y="2276475"/>
            <a:ext cx="229101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-78"/>
              </a:rPr>
              <a:t>(18+12)х = 30х</a:t>
            </a:r>
          </a:p>
        </p:txBody>
      </p:sp>
      <p:sp>
        <p:nvSpPr>
          <p:cNvPr id="111621" name="Rectangle 5"/>
          <p:cNvSpPr>
            <a:spLocks noChangeArrowheads="1"/>
          </p:cNvSpPr>
          <p:nvPr/>
        </p:nvSpPr>
        <p:spPr bwMode="auto">
          <a:xfrm>
            <a:off x="3419475" y="3429000"/>
            <a:ext cx="219707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-78"/>
              </a:rPr>
              <a:t>(44-11)y = 33y</a:t>
            </a:r>
          </a:p>
        </p:txBody>
      </p:sp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3276600" y="4508500"/>
            <a:ext cx="203453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-78"/>
              </a:rPr>
              <a:t>(25+1)x =26x</a:t>
            </a:r>
          </a:p>
        </p:txBody>
      </p:sp>
    </p:spTree>
    <p:extLst>
      <p:ext uri="{BB962C8B-B14F-4D97-AF65-F5344CB8AC3E}">
        <p14:creationId xmlns:p14="http://schemas.microsoft.com/office/powerpoint/2010/main" xmlns="" val="242298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1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1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1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1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1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1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1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1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1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1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1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1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333375"/>
            <a:ext cx="7812087" cy="1069975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solidFill>
                  <a:srgbClr val="00CC00"/>
                </a:solidFill>
              </a:rPr>
              <a:t>        </a:t>
            </a:r>
            <a:r>
              <a:rPr lang="ru-RU" sz="2800" b="1" dirty="0" err="1" smtClean="0">
                <a:solidFill>
                  <a:srgbClr val="00CC00"/>
                </a:solidFill>
              </a:rPr>
              <a:t>Розподільна</a:t>
            </a:r>
            <a:r>
              <a:rPr lang="ru-RU" sz="2800" b="1" dirty="0" smtClean="0">
                <a:solidFill>
                  <a:srgbClr val="00CC00"/>
                </a:solidFill>
              </a:rPr>
              <a:t> </a:t>
            </a:r>
            <a:r>
              <a:rPr lang="ru-RU" sz="2800" b="1" dirty="0" err="1" smtClean="0">
                <a:solidFill>
                  <a:srgbClr val="00CC00"/>
                </a:solidFill>
              </a:rPr>
              <a:t>властивість</a:t>
            </a:r>
            <a:r>
              <a:rPr lang="ru-RU" sz="2800" b="1" dirty="0" smtClean="0">
                <a:solidFill>
                  <a:srgbClr val="00CC00"/>
                </a:solidFill>
              </a:rPr>
              <a:t> </a:t>
            </a:r>
            <a:r>
              <a:rPr lang="ru-RU" sz="2800" b="1" dirty="0" err="1" smtClean="0">
                <a:solidFill>
                  <a:srgbClr val="00CC00"/>
                </a:solidFill>
              </a:rPr>
              <a:t>множення</a:t>
            </a:r>
            <a:r>
              <a:rPr lang="ru-RU" sz="2800" b="1" dirty="0" smtClean="0">
                <a:solidFill>
                  <a:srgbClr val="00CC00"/>
                </a:solidFill>
              </a:rPr>
              <a:t> </a:t>
            </a:r>
            <a:r>
              <a:rPr lang="ru-RU" sz="2800" b="1" dirty="0" err="1" smtClean="0">
                <a:solidFill>
                  <a:srgbClr val="00CC00"/>
                </a:solidFill>
              </a:rPr>
              <a:t>дозволяє</a:t>
            </a:r>
            <a:r>
              <a:rPr lang="ru-RU" sz="2800" b="1" dirty="0" smtClean="0">
                <a:solidFill>
                  <a:srgbClr val="00CC00"/>
                </a:solidFill>
              </a:rPr>
              <a:t> </a:t>
            </a:r>
            <a:r>
              <a:rPr lang="ru-RU" sz="2800" b="1" dirty="0" err="1" smtClean="0">
                <a:solidFill>
                  <a:srgbClr val="00CC00"/>
                </a:solidFill>
              </a:rPr>
              <a:t>розкривати</a:t>
            </a:r>
            <a:r>
              <a:rPr lang="ru-RU" sz="2800" b="1" dirty="0" smtClean="0">
                <a:solidFill>
                  <a:srgbClr val="00CC00"/>
                </a:solidFill>
              </a:rPr>
              <a:t> дужки 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3455987" cy="460851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sz="2800" dirty="0" smtClean="0"/>
          </a:p>
          <a:p>
            <a:pPr eaLnBrk="1" hangingPunct="1">
              <a:buFontTx/>
              <a:buNone/>
            </a:pPr>
            <a:r>
              <a:rPr lang="ru-RU" sz="2800" dirty="0" smtClean="0"/>
              <a:t>   </a:t>
            </a:r>
            <a:r>
              <a:rPr lang="ru-RU" sz="3600" b="1" dirty="0" smtClean="0">
                <a:solidFill>
                  <a:srgbClr val="660033"/>
                </a:solidFill>
              </a:rPr>
              <a:t>( 8 </a:t>
            </a:r>
            <a:r>
              <a:rPr lang="en-US" sz="3600" b="1" dirty="0" smtClean="0">
                <a:solidFill>
                  <a:srgbClr val="660033"/>
                </a:solidFill>
              </a:rPr>
              <a:t>-</a:t>
            </a:r>
            <a:r>
              <a:rPr lang="ru-RU" sz="3600" b="1" dirty="0" smtClean="0">
                <a:solidFill>
                  <a:srgbClr val="660033"/>
                </a:solidFill>
              </a:rPr>
              <a:t> </a:t>
            </a:r>
            <a:r>
              <a:rPr lang="en-US" sz="3600" b="1" dirty="0" smtClean="0">
                <a:solidFill>
                  <a:srgbClr val="660033"/>
                </a:solidFill>
              </a:rPr>
              <a:t>m )* 12 =</a:t>
            </a:r>
            <a:r>
              <a:rPr lang="en-US" b="1" dirty="0" smtClean="0">
                <a:solidFill>
                  <a:srgbClr val="660033"/>
                </a:solidFill>
              </a:rPr>
              <a:t> </a:t>
            </a:r>
            <a:endParaRPr lang="ru-RU" b="1" dirty="0" smtClean="0">
              <a:solidFill>
                <a:srgbClr val="660033"/>
              </a:solidFill>
            </a:endParaRPr>
          </a:p>
          <a:p>
            <a:pPr eaLnBrk="1" hangingPunct="1">
              <a:buFontTx/>
              <a:buNone/>
            </a:pPr>
            <a:endParaRPr lang="ru-RU" b="1" dirty="0" smtClean="0">
              <a:solidFill>
                <a:srgbClr val="660033"/>
              </a:solidFill>
            </a:endParaRPr>
          </a:p>
          <a:p>
            <a:pPr eaLnBrk="1" hangingPunct="1">
              <a:buFontTx/>
              <a:buNone/>
            </a:pPr>
            <a:r>
              <a:rPr lang="ru-RU" b="1" dirty="0" smtClean="0">
                <a:solidFill>
                  <a:srgbClr val="660033"/>
                </a:solidFill>
              </a:rPr>
              <a:t>  </a:t>
            </a:r>
            <a:r>
              <a:rPr lang="en-US" sz="3600" b="1" dirty="0" smtClean="0">
                <a:solidFill>
                  <a:srgbClr val="660033"/>
                </a:solidFill>
              </a:rPr>
              <a:t>10 * (y + 11) =</a:t>
            </a:r>
          </a:p>
          <a:p>
            <a:pPr eaLnBrk="1" hangingPunct="1">
              <a:buFontTx/>
              <a:buNone/>
            </a:pPr>
            <a:endParaRPr lang="en-US" sz="3600" b="1" dirty="0" smtClean="0">
              <a:solidFill>
                <a:srgbClr val="660033"/>
              </a:solidFill>
            </a:endParaRP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rgbClr val="660033"/>
                </a:solidFill>
              </a:rPr>
              <a:t>    </a:t>
            </a:r>
            <a:r>
              <a:rPr lang="en-US" sz="3600" b="1" dirty="0" smtClean="0">
                <a:solidFill>
                  <a:srgbClr val="660033"/>
                </a:solidFill>
              </a:rPr>
              <a:t>(a </a:t>
            </a:r>
            <a:r>
              <a:rPr lang="ru-RU" sz="3600" b="1" dirty="0" smtClean="0">
                <a:solidFill>
                  <a:srgbClr val="660033"/>
                </a:solidFill>
              </a:rPr>
              <a:t>-</a:t>
            </a:r>
            <a:r>
              <a:rPr lang="en-US" sz="3600" b="1" dirty="0" smtClean="0">
                <a:solidFill>
                  <a:srgbClr val="660033"/>
                </a:solidFill>
              </a:rPr>
              <a:t> 15) * 4 =</a:t>
            </a:r>
            <a:endParaRPr lang="ru-RU" sz="3600" b="1" dirty="0" smtClean="0">
              <a:solidFill>
                <a:srgbClr val="660033"/>
              </a:solidFill>
            </a:endParaRPr>
          </a:p>
          <a:p>
            <a:pPr eaLnBrk="1" hangingPunct="1">
              <a:buFontTx/>
              <a:buNone/>
            </a:pPr>
            <a:r>
              <a:rPr lang="ru-RU" b="1" dirty="0" smtClean="0">
                <a:solidFill>
                  <a:srgbClr val="660033"/>
                </a:solidFill>
              </a:rPr>
              <a:t>  </a:t>
            </a:r>
            <a:endParaRPr lang="en-US" b="1" dirty="0" smtClean="0">
              <a:solidFill>
                <a:srgbClr val="660033"/>
              </a:solidFill>
            </a:endParaRPr>
          </a:p>
          <a:p>
            <a:pPr eaLnBrk="1" hangingPunct="1">
              <a:buFontTx/>
              <a:buNone/>
            </a:pPr>
            <a:r>
              <a:rPr lang="ru-RU" sz="2800" dirty="0" smtClean="0"/>
              <a:t>     № 431</a:t>
            </a:r>
            <a:endParaRPr lang="en-US" sz="2800" dirty="0" smtClean="0"/>
          </a:p>
          <a:p>
            <a:pPr eaLnBrk="1" hangingPunct="1">
              <a:buFontTx/>
              <a:buNone/>
            </a:pPr>
            <a:endParaRPr lang="ru-RU" sz="2800" dirty="0" smtClean="0"/>
          </a:p>
        </p:txBody>
      </p:sp>
      <p:pic>
        <p:nvPicPr>
          <p:cNvPr id="11268" name="Picture 4" descr="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82725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AutoShape 5"/>
          <p:cNvSpPr>
            <a:spLocks noChangeArrowheads="1"/>
          </p:cNvSpPr>
          <p:nvPr/>
        </p:nvSpPr>
        <p:spPr bwMode="auto">
          <a:xfrm>
            <a:off x="1258888" y="2060575"/>
            <a:ext cx="1584325" cy="71438"/>
          </a:xfrm>
          <a:custGeom>
            <a:avLst/>
            <a:gdLst>
              <a:gd name="G0" fmla="+- 0 0 0"/>
              <a:gd name="G1" fmla="+- -11796480 0 0"/>
              <a:gd name="G2" fmla="+- 0 0 -11796480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11796480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796480"/>
              <a:gd name="G36" fmla="sin G34 -11796480"/>
              <a:gd name="G37" fmla="+/ -11796480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0799 w 21600"/>
              <a:gd name="T5" fmla="*/ 0 h 21600"/>
              <a:gd name="T6" fmla="*/ 2700 w 21600"/>
              <a:gd name="T7" fmla="*/ 10800 h 21600"/>
              <a:gd name="T8" fmla="*/ 10799 w 21600"/>
              <a:gd name="T9" fmla="*/ 5400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-78"/>
            </a:endParaRPr>
          </a:p>
        </p:txBody>
      </p:sp>
      <p:sp>
        <p:nvSpPr>
          <p:cNvPr id="52230" name="AutoShape 6"/>
          <p:cNvSpPr>
            <a:spLocks noChangeArrowheads="1"/>
          </p:cNvSpPr>
          <p:nvPr/>
        </p:nvSpPr>
        <p:spPr bwMode="auto">
          <a:xfrm>
            <a:off x="4140200" y="2781300"/>
            <a:ext cx="71438" cy="142875"/>
          </a:xfrm>
          <a:prstGeom prst="curvedDownArrow">
            <a:avLst>
              <a:gd name="adj1" fmla="val 20000"/>
              <a:gd name="adj2" fmla="val 40000"/>
              <a:gd name="adj3" fmla="val 66666"/>
            </a:avLst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-78"/>
            </a:endParaRPr>
          </a:p>
        </p:txBody>
      </p:sp>
      <p:sp>
        <p:nvSpPr>
          <p:cNvPr id="52231" name="Rectangle 7"/>
          <p:cNvSpPr>
            <a:spLocks noChangeArrowheads="1"/>
          </p:cNvSpPr>
          <p:nvPr/>
        </p:nvSpPr>
        <p:spPr bwMode="auto">
          <a:xfrm>
            <a:off x="3708400" y="2060575"/>
            <a:ext cx="1659429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-78"/>
              </a:rPr>
              <a:t>8*12-m*12</a:t>
            </a:r>
          </a:p>
        </p:txBody>
      </p:sp>
      <p:sp>
        <p:nvSpPr>
          <p:cNvPr id="52232" name="Rectangle 8"/>
          <p:cNvSpPr>
            <a:spLocks noChangeArrowheads="1"/>
          </p:cNvSpPr>
          <p:nvPr/>
        </p:nvSpPr>
        <p:spPr bwMode="auto">
          <a:xfrm>
            <a:off x="6156325" y="2024575"/>
            <a:ext cx="202565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66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-78"/>
              </a:rPr>
              <a:t>=96-12m</a:t>
            </a:r>
          </a:p>
        </p:txBody>
      </p:sp>
      <p:sp>
        <p:nvSpPr>
          <p:cNvPr id="52233" name="Rectangle 9"/>
          <p:cNvSpPr>
            <a:spLocks noChangeArrowheads="1"/>
          </p:cNvSpPr>
          <p:nvPr/>
        </p:nvSpPr>
        <p:spPr bwMode="auto">
          <a:xfrm>
            <a:off x="3563938" y="3357563"/>
            <a:ext cx="195822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-78"/>
              </a:rPr>
              <a:t>10*y + 10*11</a:t>
            </a:r>
          </a:p>
        </p:txBody>
      </p:sp>
      <p:sp>
        <p:nvSpPr>
          <p:cNvPr id="52234" name="Rectangle 10"/>
          <p:cNvSpPr>
            <a:spLocks noChangeArrowheads="1"/>
          </p:cNvSpPr>
          <p:nvPr/>
        </p:nvSpPr>
        <p:spPr bwMode="auto">
          <a:xfrm>
            <a:off x="6372225" y="3357563"/>
            <a:ext cx="155587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66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-78"/>
              </a:rPr>
              <a:t>=10y+110</a:t>
            </a:r>
          </a:p>
        </p:txBody>
      </p:sp>
      <p:sp>
        <p:nvSpPr>
          <p:cNvPr id="52235" name="Rectangle 11"/>
          <p:cNvSpPr>
            <a:spLocks noChangeArrowheads="1"/>
          </p:cNvSpPr>
          <p:nvPr/>
        </p:nvSpPr>
        <p:spPr bwMode="auto">
          <a:xfrm>
            <a:off x="3692525" y="4652963"/>
            <a:ext cx="125226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-78"/>
              </a:rPr>
              <a:t>a*4 -15*4</a:t>
            </a:r>
          </a:p>
        </p:txBody>
      </p:sp>
      <p:sp>
        <p:nvSpPr>
          <p:cNvPr id="52236" name="Rectangle 12"/>
          <p:cNvSpPr>
            <a:spLocks noChangeArrowheads="1"/>
          </p:cNvSpPr>
          <p:nvPr/>
        </p:nvSpPr>
        <p:spPr bwMode="auto">
          <a:xfrm>
            <a:off x="5997575" y="4652963"/>
            <a:ext cx="140775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-78"/>
              </a:rPr>
              <a:t> </a:t>
            </a:r>
            <a:r>
              <a:rPr lang="ru-RU" sz="2400" b="1" dirty="0">
                <a:solidFill>
                  <a:srgbClr val="66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-78"/>
              </a:rPr>
              <a:t>=4a - 60</a:t>
            </a:r>
          </a:p>
        </p:txBody>
      </p:sp>
    </p:spTree>
    <p:extLst>
      <p:ext uri="{BB962C8B-B14F-4D97-AF65-F5344CB8AC3E}">
        <p14:creationId xmlns:p14="http://schemas.microsoft.com/office/powerpoint/2010/main" xmlns="" val="8267787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2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2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2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2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2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2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2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2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2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2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2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2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2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2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2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2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1" grpId="0"/>
      <p:bldP spid="522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r" eaLnBrk="1" hangingPunct="1">
              <a:buFontTx/>
              <a:buNone/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endParaRPr lang="ru-RU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292" name="WordArt 5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971550" y="549275"/>
            <a:ext cx="6480175" cy="1943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kern="10" dirty="0" err="1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Фізкультхвилинка</a:t>
            </a:r>
            <a:endParaRPr lang="ru-RU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blipFill dpi="0" rotWithShape="1">
                <a:blip r:embed="rId3"/>
                <a:srcRect/>
                <a:tile tx="0" ty="0" sx="100000" sy="100000" flip="none" algn="tl"/>
              </a:blip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07526" name="Picture 6" descr="chud06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789363"/>
            <a:ext cx="1335088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7" name="Picture 7" descr="chud026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349500"/>
            <a:ext cx="2219325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78655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dirty="0" err="1" smtClean="0">
                <a:solidFill>
                  <a:srgbClr val="CC0099"/>
                </a:solidFill>
              </a:rPr>
              <a:t>Розподільна</a:t>
            </a:r>
            <a:r>
              <a:rPr lang="ru-RU" sz="3200" dirty="0" smtClean="0">
                <a:solidFill>
                  <a:srgbClr val="CC0099"/>
                </a:solidFill>
              </a:rPr>
              <a:t> </a:t>
            </a:r>
            <a:r>
              <a:rPr lang="ru-RU" sz="3200" dirty="0" err="1" smtClean="0">
                <a:solidFill>
                  <a:srgbClr val="CC0099"/>
                </a:solidFill>
              </a:rPr>
              <a:t>властивість</a:t>
            </a:r>
            <a:r>
              <a:rPr lang="ru-RU" sz="3200" dirty="0" smtClean="0">
                <a:solidFill>
                  <a:srgbClr val="CC0099"/>
                </a:solidFill>
              </a:rPr>
              <a:t> </a:t>
            </a:r>
            <a:r>
              <a:rPr lang="ru-RU" sz="3200" dirty="0" err="1" smtClean="0">
                <a:solidFill>
                  <a:srgbClr val="CC0099"/>
                </a:solidFill>
              </a:rPr>
              <a:t>множення</a:t>
            </a:r>
            <a:r>
              <a:rPr lang="ru-RU" sz="3200" dirty="0" smtClean="0">
                <a:solidFill>
                  <a:srgbClr val="CC0099"/>
                </a:solidFill>
              </a:rPr>
              <a:t> </a:t>
            </a:r>
            <a:r>
              <a:rPr lang="ru-RU" sz="3200" dirty="0" err="1" smtClean="0">
                <a:solidFill>
                  <a:srgbClr val="CC0099"/>
                </a:solidFill>
              </a:rPr>
              <a:t>допомагає</a:t>
            </a:r>
            <a:r>
              <a:rPr lang="ru-RU" sz="3200" dirty="0" smtClean="0">
                <a:solidFill>
                  <a:srgbClr val="CC0099"/>
                </a:solidFill>
              </a:rPr>
              <a:t> </a:t>
            </a:r>
            <a:r>
              <a:rPr lang="ru-RU" sz="3200" dirty="0" err="1" smtClean="0">
                <a:solidFill>
                  <a:srgbClr val="CC0099"/>
                </a:solidFill>
              </a:rPr>
              <a:t>обчислювати</a:t>
            </a:r>
            <a:r>
              <a:rPr lang="ru-RU" sz="3200" dirty="0" smtClean="0">
                <a:solidFill>
                  <a:srgbClr val="CC0099"/>
                </a:solidFill>
              </a:rPr>
              <a:t> </a:t>
            </a:r>
            <a:r>
              <a:rPr lang="ru-RU" sz="3200" dirty="0" err="1" smtClean="0">
                <a:solidFill>
                  <a:srgbClr val="CC0099"/>
                </a:solidFill>
              </a:rPr>
              <a:t>зручним</a:t>
            </a:r>
            <a:r>
              <a:rPr lang="ru-RU" sz="3200" dirty="0" smtClean="0">
                <a:solidFill>
                  <a:srgbClr val="CC0099"/>
                </a:solidFill>
              </a:rPr>
              <a:t> способом </a:t>
            </a:r>
            <a:r>
              <a:rPr lang="ru-RU" sz="3200" dirty="0" err="1" smtClean="0">
                <a:solidFill>
                  <a:srgbClr val="CC0099"/>
                </a:solidFill>
              </a:rPr>
              <a:t>такі</a:t>
            </a:r>
            <a:r>
              <a:rPr lang="ru-RU" sz="3200" dirty="0" smtClean="0">
                <a:solidFill>
                  <a:srgbClr val="CC0099"/>
                </a:solidFill>
              </a:rPr>
              <a:t> </a:t>
            </a:r>
            <a:r>
              <a:rPr lang="ru-RU" sz="3200" dirty="0" err="1" smtClean="0">
                <a:solidFill>
                  <a:srgbClr val="CC0099"/>
                </a:solidFill>
              </a:rPr>
              <a:t>вирази</a:t>
            </a:r>
            <a:endParaRPr lang="ru-RU" sz="3200" dirty="0" smtClean="0">
              <a:solidFill>
                <a:srgbClr val="CC0099"/>
              </a:solidFill>
            </a:endParaRP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62950" cy="50688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uk-UA" sz="36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uk-UA" sz="3600" b="1" dirty="0" smtClean="0"/>
              <a:t>435·18+435·82=435·(18+82)=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uk-UA" sz="3600" b="1" dirty="0"/>
              <a:t>=</a:t>
            </a:r>
            <a:r>
              <a:rPr lang="uk-UA" sz="3600" b="1" dirty="0" smtClean="0"/>
              <a:t>435·100==43500</a:t>
            </a:r>
            <a:endParaRPr lang="ru-RU" sz="3600" b="1" dirty="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800" b="1" dirty="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uk-UA" sz="3600" b="1" dirty="0" smtClean="0">
                <a:solidFill>
                  <a:schemeClr val="accent2"/>
                </a:solidFill>
              </a:rPr>
              <a:t>232·456-232·455=232·(456-455)= =232·1=232</a:t>
            </a:r>
            <a:endParaRPr lang="ru-RU" sz="3600" b="1" dirty="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uk-UA" sz="1800" b="1" dirty="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uk-UA" sz="1800" b="1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800" b="1" dirty="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b="1" dirty="0" smtClean="0">
                <a:solidFill>
                  <a:schemeClr val="accent2"/>
                </a:solidFill>
              </a:rPr>
              <a:t>                                                    </a:t>
            </a:r>
            <a:r>
              <a:rPr lang="ru-RU" sz="2800" b="1" dirty="0" smtClean="0">
                <a:solidFill>
                  <a:schemeClr val="tx2"/>
                </a:solidFill>
              </a:rPr>
              <a:t>№429, 437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000" b="1" dirty="0" smtClean="0">
                <a:solidFill>
                  <a:schemeClr val="tx2"/>
                </a:solidFill>
              </a:rPr>
              <a:t>                                             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000" b="1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000" b="1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000" b="1" dirty="0" smtClean="0">
                <a:solidFill>
                  <a:schemeClr val="accent2"/>
                </a:solidFill>
              </a:rPr>
              <a:t> </a:t>
            </a:r>
            <a:endParaRPr lang="ru-RU" sz="1200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000" b="1" dirty="0" smtClean="0">
                <a:solidFill>
                  <a:schemeClr val="tx2"/>
                </a:solidFill>
              </a:rPr>
              <a:t>       </a:t>
            </a:r>
          </a:p>
        </p:txBody>
      </p:sp>
      <p:pic>
        <p:nvPicPr>
          <p:cNvPr id="14340" name="Picture 4" descr="4a9e013813f66cd66f9594818e54ef5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652963"/>
            <a:ext cx="2305050" cy="187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3118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39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3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39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390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39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39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39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39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39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CRCTR15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549650"/>
            <a:ext cx="3924300" cy="330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 descr="dd36efffaa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644900"/>
            <a:ext cx="1971675" cy="321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438" name="AutoShape 6"/>
          <p:cNvSpPr>
            <a:spLocks noChangeArrowheads="1"/>
          </p:cNvSpPr>
          <p:nvPr/>
        </p:nvSpPr>
        <p:spPr bwMode="auto">
          <a:xfrm>
            <a:off x="0" y="188913"/>
            <a:ext cx="7127875" cy="574675"/>
          </a:xfrm>
          <a:prstGeom prst="wedgeRoundRectCallout">
            <a:avLst>
              <a:gd name="adj1" fmla="val -45167"/>
              <a:gd name="adj2" fmla="val 599171"/>
              <a:gd name="adj3" fmla="val 16667"/>
            </a:avLst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Розв’яжіть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 задачу. </a:t>
            </a:r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склавши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вираз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 </a:t>
            </a:r>
            <a:endParaRPr lang="ru-RU" sz="2400" b="1" i="1" dirty="0">
              <a:solidFill>
                <a:srgbClr val="993300"/>
              </a:solidFill>
              <a:latin typeface="Georgia" pitchFamily="18" charset="0"/>
            </a:endParaRP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422275" y="908050"/>
            <a:ext cx="864531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 i="1" dirty="0">
                <a:latin typeface="Georgia" pitchFamily="18" charset="0"/>
              </a:rPr>
              <a:t>За </a:t>
            </a:r>
            <a:r>
              <a:rPr lang="ru-RU" sz="2400" b="1" i="1" dirty="0" err="1" smtClean="0">
                <a:latin typeface="Georgia" pitchFamily="18" charset="0"/>
              </a:rPr>
              <a:t>місяць</a:t>
            </a:r>
            <a:r>
              <a:rPr lang="ru-RU" sz="2400" b="1" i="1" dirty="0" smtClean="0">
                <a:latin typeface="Georgia" pitchFamily="18" charset="0"/>
              </a:rPr>
              <a:t> </a:t>
            </a:r>
            <a:r>
              <a:rPr lang="ru-RU" sz="2400" b="1" i="1" dirty="0">
                <a:latin typeface="Georgia" pitchFamily="18" charset="0"/>
              </a:rPr>
              <a:t>один слон в </a:t>
            </a:r>
            <a:r>
              <a:rPr lang="ru-RU" sz="2400" b="1" i="1" dirty="0" smtClean="0">
                <a:latin typeface="Georgia" pitchFamily="18" charset="0"/>
              </a:rPr>
              <a:t>зоопарку </a:t>
            </a:r>
            <a:r>
              <a:rPr lang="ru-RU" sz="2400" b="1" i="1" dirty="0" err="1" smtClean="0">
                <a:latin typeface="Georgia" pitchFamily="18" charset="0"/>
              </a:rPr>
              <a:t>з’їдає</a:t>
            </a:r>
            <a:r>
              <a:rPr lang="ru-RU" sz="2400" b="1" i="1" dirty="0" smtClean="0">
                <a:latin typeface="Georgia" pitchFamily="18" charset="0"/>
              </a:rPr>
              <a:t> 681 </a:t>
            </a:r>
            <a:r>
              <a:rPr lang="ru-RU" sz="2400" b="1" i="1" dirty="0" err="1" smtClean="0">
                <a:latin typeface="Georgia" pitchFamily="18" charset="0"/>
              </a:rPr>
              <a:t>яблуко</a:t>
            </a:r>
            <a:r>
              <a:rPr lang="ru-RU" sz="2400" b="1" i="1" dirty="0" smtClean="0">
                <a:latin typeface="Georgia" pitchFamily="18" charset="0"/>
              </a:rPr>
              <a:t>,  </a:t>
            </a:r>
            <a:endParaRPr lang="ru-RU" sz="2400" b="1" i="1" dirty="0">
              <a:latin typeface="Georgia" pitchFamily="18" charset="0"/>
            </a:endParaRPr>
          </a:p>
          <a:p>
            <a:r>
              <a:rPr lang="ru-RU" sz="2400" b="1" i="1" dirty="0">
                <a:latin typeface="Georgia" pitchFamily="18" charset="0"/>
              </a:rPr>
              <a:t>523 </a:t>
            </a:r>
            <a:r>
              <a:rPr lang="ru-RU" sz="2400" b="1" i="1" dirty="0" err="1" smtClean="0">
                <a:latin typeface="Georgia" pitchFamily="18" charset="0"/>
              </a:rPr>
              <a:t>кочани</a:t>
            </a:r>
            <a:r>
              <a:rPr lang="ru-RU" sz="2400" b="1" i="1" dirty="0" smtClean="0">
                <a:latin typeface="Georgia" pitchFamily="18" charset="0"/>
              </a:rPr>
              <a:t> </a:t>
            </a:r>
            <a:r>
              <a:rPr lang="ru-RU" sz="2400" b="1" i="1" dirty="0" err="1" smtClean="0">
                <a:latin typeface="Georgia" pitchFamily="18" charset="0"/>
              </a:rPr>
              <a:t>капусти</a:t>
            </a:r>
            <a:r>
              <a:rPr lang="ru-RU" sz="2400" b="1" i="1" dirty="0" smtClean="0">
                <a:latin typeface="Georgia" pitchFamily="18" charset="0"/>
              </a:rPr>
              <a:t> </a:t>
            </a:r>
            <a:r>
              <a:rPr lang="ru-RU" sz="2400" b="1" i="1" dirty="0">
                <a:latin typeface="Georgia" pitchFamily="18" charset="0"/>
              </a:rPr>
              <a:t>і</a:t>
            </a:r>
            <a:r>
              <a:rPr lang="ru-RU" sz="2400" b="1" i="1" dirty="0" smtClean="0">
                <a:latin typeface="Georgia" pitchFamily="18" charset="0"/>
              </a:rPr>
              <a:t> </a:t>
            </a:r>
            <a:r>
              <a:rPr lang="ru-RU" sz="2400" b="1" i="1" dirty="0">
                <a:latin typeface="Georgia" pitchFamily="18" charset="0"/>
              </a:rPr>
              <a:t>942 </a:t>
            </a:r>
            <a:r>
              <a:rPr lang="ru-RU" sz="2400" b="1" i="1" dirty="0" err="1" smtClean="0">
                <a:latin typeface="Georgia" pitchFamily="18" charset="0"/>
              </a:rPr>
              <a:t>картоплини</a:t>
            </a:r>
            <a:r>
              <a:rPr lang="ru-RU" sz="2400" b="1" i="1" dirty="0" smtClean="0">
                <a:latin typeface="Georgia" pitchFamily="18" charset="0"/>
              </a:rPr>
              <a:t>.</a:t>
            </a:r>
            <a:endParaRPr lang="ru-RU" sz="2400" b="1" i="1" dirty="0">
              <a:latin typeface="Georgia" pitchFamily="18" charset="0"/>
            </a:endParaRPr>
          </a:p>
          <a:p>
            <a:r>
              <a:rPr lang="ru-RU" sz="2400" b="1" i="1" dirty="0" err="1" smtClean="0">
                <a:latin typeface="Georgia" pitchFamily="18" charset="0"/>
              </a:rPr>
              <a:t>Скільки</a:t>
            </a:r>
            <a:r>
              <a:rPr lang="ru-RU" sz="2400" b="1" i="1" dirty="0" smtClean="0">
                <a:latin typeface="Georgia" pitchFamily="18" charset="0"/>
              </a:rPr>
              <a:t> </a:t>
            </a:r>
            <a:r>
              <a:rPr lang="ru-RU" sz="2400" b="1" i="1" dirty="0" err="1" smtClean="0">
                <a:latin typeface="Georgia" pitchFamily="18" charset="0"/>
              </a:rPr>
              <a:t>всього</a:t>
            </a:r>
            <a:r>
              <a:rPr lang="ru-RU" sz="2400" b="1" i="1" dirty="0" smtClean="0">
                <a:latin typeface="Georgia" pitchFamily="18" charset="0"/>
              </a:rPr>
              <a:t> </a:t>
            </a:r>
            <a:r>
              <a:rPr lang="ru-RU" sz="2400" b="1" i="1" dirty="0" err="1" smtClean="0">
                <a:latin typeface="Georgia" pitchFamily="18" charset="0"/>
              </a:rPr>
              <a:t>овочів</a:t>
            </a:r>
            <a:r>
              <a:rPr lang="ru-RU" sz="2400" b="1" i="1" dirty="0" smtClean="0">
                <a:latin typeface="Georgia" pitchFamily="18" charset="0"/>
              </a:rPr>
              <a:t> </a:t>
            </a:r>
            <a:r>
              <a:rPr lang="ru-RU" sz="2400" b="1" i="1" dirty="0">
                <a:latin typeface="Georgia" pitchFamily="18" charset="0"/>
              </a:rPr>
              <a:t>і</a:t>
            </a:r>
            <a:r>
              <a:rPr lang="ru-RU" sz="2400" b="1" i="1" dirty="0" smtClean="0">
                <a:latin typeface="Georgia" pitchFamily="18" charset="0"/>
              </a:rPr>
              <a:t> </a:t>
            </a:r>
            <a:r>
              <a:rPr lang="ru-RU" sz="2400" b="1" i="1" dirty="0" err="1" smtClean="0">
                <a:latin typeface="Georgia" pitchFamily="18" charset="0"/>
              </a:rPr>
              <a:t>фруктів</a:t>
            </a:r>
            <a:r>
              <a:rPr lang="ru-RU" sz="2400" b="1" i="1" dirty="0" smtClean="0">
                <a:latin typeface="Georgia" pitchFamily="18" charset="0"/>
              </a:rPr>
              <a:t>  </a:t>
            </a:r>
            <a:r>
              <a:rPr lang="ru-RU" sz="2400" b="1" i="1" dirty="0" err="1" smtClean="0">
                <a:latin typeface="Georgia" pitchFamily="18" charset="0"/>
              </a:rPr>
              <a:t>з’їло</a:t>
            </a:r>
            <a:r>
              <a:rPr lang="ru-RU" sz="2400" b="1" i="1" dirty="0" smtClean="0">
                <a:latin typeface="Georgia" pitchFamily="18" charset="0"/>
              </a:rPr>
              <a:t> б 162 </a:t>
            </a:r>
            <a:r>
              <a:rPr lang="ru-RU" sz="2400" b="1" i="1" dirty="0" err="1" smtClean="0">
                <a:latin typeface="Georgia" pitchFamily="18" charset="0"/>
              </a:rPr>
              <a:t>слони</a:t>
            </a:r>
            <a:r>
              <a:rPr lang="ru-RU" sz="2400" b="1" i="1" dirty="0" smtClean="0">
                <a:latin typeface="Georgia" pitchFamily="18" charset="0"/>
              </a:rPr>
              <a:t>, </a:t>
            </a:r>
          </a:p>
          <a:p>
            <a:r>
              <a:rPr lang="ru-RU" sz="2400" b="1" i="1" dirty="0" err="1" smtClean="0">
                <a:latin typeface="Georgia" pitchFamily="18" charset="0"/>
              </a:rPr>
              <a:t>якби</a:t>
            </a:r>
            <a:r>
              <a:rPr lang="ru-RU" sz="2400" b="1" i="1" dirty="0" smtClean="0">
                <a:latin typeface="Georgia" pitchFamily="18" charset="0"/>
              </a:rPr>
              <a:t> в зоопарку хватило б </a:t>
            </a:r>
            <a:r>
              <a:rPr lang="ru-RU" sz="2400" b="1" i="1" dirty="0" err="1" smtClean="0">
                <a:latin typeface="Georgia" pitchFamily="18" charset="0"/>
              </a:rPr>
              <a:t>місця</a:t>
            </a:r>
            <a:r>
              <a:rPr lang="ru-RU" sz="2400" b="1" i="1" dirty="0" smtClean="0">
                <a:latin typeface="Georgia" pitchFamily="18" charset="0"/>
              </a:rPr>
              <a:t> і грошей, </a:t>
            </a:r>
            <a:r>
              <a:rPr lang="ru-RU" sz="2400" b="1" i="1" dirty="0" err="1" smtClean="0">
                <a:latin typeface="Georgia" pitchFamily="18" charset="0"/>
              </a:rPr>
              <a:t>щоб</a:t>
            </a:r>
            <a:r>
              <a:rPr lang="ru-RU" sz="2400" b="1" i="1" dirty="0" smtClean="0">
                <a:latin typeface="Georgia" pitchFamily="18" charset="0"/>
              </a:rPr>
              <a:t> </a:t>
            </a:r>
            <a:r>
              <a:rPr lang="ru-RU" sz="2400" b="1" i="1" dirty="0" err="1" smtClean="0">
                <a:latin typeface="Georgia" pitchFamily="18" charset="0"/>
              </a:rPr>
              <a:t>їх</a:t>
            </a:r>
            <a:r>
              <a:rPr lang="ru-RU" sz="2400" b="1" i="1" dirty="0" smtClean="0">
                <a:latin typeface="Georgia" pitchFamily="18" charset="0"/>
              </a:rPr>
              <a:t> </a:t>
            </a:r>
          </a:p>
          <a:p>
            <a:r>
              <a:rPr lang="ru-RU" sz="2400" b="1" i="1" dirty="0" err="1" smtClean="0">
                <a:latin typeface="Georgia" pitchFamily="18" charset="0"/>
              </a:rPr>
              <a:t>прокормити</a:t>
            </a:r>
            <a:r>
              <a:rPr lang="ru-RU" sz="2400" b="1" i="1" dirty="0" smtClean="0">
                <a:latin typeface="Georgia" pitchFamily="18" charset="0"/>
              </a:rPr>
              <a:t>?</a:t>
            </a:r>
            <a:endParaRPr lang="ru-RU" sz="2400" b="1" i="1" dirty="0">
              <a:latin typeface="Georgia" pitchFamily="18" charset="0"/>
            </a:endParaRPr>
          </a:p>
        </p:txBody>
      </p:sp>
      <p:grpSp>
        <p:nvGrpSpPr>
          <p:cNvPr id="18500" name="Group 68"/>
          <p:cNvGrpSpPr>
            <a:grpSpLocks/>
          </p:cNvGrpSpPr>
          <p:nvPr/>
        </p:nvGrpSpPr>
        <p:grpSpPr bwMode="auto">
          <a:xfrm>
            <a:off x="6588125" y="2420938"/>
            <a:ext cx="2079625" cy="1208087"/>
            <a:chOff x="2653" y="1752"/>
            <a:chExt cx="1310" cy="761"/>
          </a:xfrm>
        </p:grpSpPr>
        <p:grpSp>
          <p:nvGrpSpPr>
            <p:cNvPr id="18455" name="Group 23"/>
            <p:cNvGrpSpPr>
              <a:grpSpLocks/>
            </p:cNvGrpSpPr>
            <p:nvPr/>
          </p:nvGrpSpPr>
          <p:grpSpPr bwMode="auto">
            <a:xfrm rot="16200000" flipH="1">
              <a:off x="2963" y="1896"/>
              <a:ext cx="720" cy="432"/>
              <a:chOff x="2506" y="1576"/>
              <a:chExt cx="704" cy="508"/>
            </a:xfrm>
          </p:grpSpPr>
          <p:sp>
            <p:nvSpPr>
              <p:cNvPr id="18456" name="Freeform 24"/>
              <p:cNvSpPr>
                <a:spLocks/>
              </p:cNvSpPr>
              <p:nvPr/>
            </p:nvSpPr>
            <p:spPr bwMode="auto">
              <a:xfrm rot="17550579" flipH="1">
                <a:off x="2748" y="1622"/>
                <a:ext cx="508" cy="416"/>
              </a:xfrm>
              <a:custGeom>
                <a:avLst/>
                <a:gdLst>
                  <a:gd name="T0" fmla="*/ 17 w 508"/>
                  <a:gd name="T1" fmla="*/ 112 h 416"/>
                  <a:gd name="T2" fmla="*/ 35 w 508"/>
                  <a:gd name="T3" fmla="*/ 265 h 416"/>
                  <a:gd name="T4" fmla="*/ 227 w 508"/>
                  <a:gd name="T5" fmla="*/ 400 h 416"/>
                  <a:gd name="T6" fmla="*/ 293 w 508"/>
                  <a:gd name="T7" fmla="*/ 361 h 416"/>
                  <a:gd name="T8" fmla="*/ 404 w 508"/>
                  <a:gd name="T9" fmla="*/ 358 h 416"/>
                  <a:gd name="T10" fmla="*/ 508 w 508"/>
                  <a:gd name="T11" fmla="*/ 140 h 416"/>
                  <a:gd name="T12" fmla="*/ 407 w 508"/>
                  <a:gd name="T13" fmla="*/ 22 h 416"/>
                  <a:gd name="T14" fmla="*/ 281 w 508"/>
                  <a:gd name="T15" fmla="*/ 10 h 416"/>
                  <a:gd name="T16" fmla="*/ 206 w 508"/>
                  <a:gd name="T17" fmla="*/ 43 h 416"/>
                  <a:gd name="T18" fmla="*/ 110 w 508"/>
                  <a:gd name="T19" fmla="*/ 19 h 416"/>
                  <a:gd name="T20" fmla="*/ 17 w 508"/>
                  <a:gd name="T21" fmla="*/ 112 h 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8" h="416">
                    <a:moveTo>
                      <a:pt x="17" y="112"/>
                    </a:moveTo>
                    <a:cubicBezTo>
                      <a:pt x="5" y="153"/>
                      <a:pt x="0" y="217"/>
                      <a:pt x="35" y="265"/>
                    </a:cubicBezTo>
                    <a:cubicBezTo>
                      <a:pt x="70" y="313"/>
                      <a:pt x="184" y="384"/>
                      <a:pt x="227" y="400"/>
                    </a:cubicBezTo>
                    <a:cubicBezTo>
                      <a:pt x="270" y="416"/>
                      <a:pt x="264" y="368"/>
                      <a:pt x="293" y="361"/>
                    </a:cubicBezTo>
                    <a:cubicBezTo>
                      <a:pt x="322" y="354"/>
                      <a:pt x="368" y="395"/>
                      <a:pt x="404" y="358"/>
                    </a:cubicBezTo>
                    <a:cubicBezTo>
                      <a:pt x="440" y="321"/>
                      <a:pt x="508" y="196"/>
                      <a:pt x="508" y="140"/>
                    </a:cubicBezTo>
                    <a:cubicBezTo>
                      <a:pt x="508" y="84"/>
                      <a:pt x="445" y="44"/>
                      <a:pt x="407" y="22"/>
                    </a:cubicBezTo>
                    <a:cubicBezTo>
                      <a:pt x="369" y="0"/>
                      <a:pt x="314" y="7"/>
                      <a:pt x="281" y="10"/>
                    </a:cubicBezTo>
                    <a:cubicBezTo>
                      <a:pt x="248" y="13"/>
                      <a:pt x="234" y="42"/>
                      <a:pt x="206" y="43"/>
                    </a:cubicBezTo>
                    <a:cubicBezTo>
                      <a:pt x="178" y="44"/>
                      <a:pt x="142" y="7"/>
                      <a:pt x="110" y="19"/>
                    </a:cubicBezTo>
                    <a:cubicBezTo>
                      <a:pt x="78" y="31"/>
                      <a:pt x="31" y="70"/>
                      <a:pt x="17" y="1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0000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7" name="Freeform 25"/>
              <p:cNvSpPr>
                <a:spLocks/>
              </p:cNvSpPr>
              <p:nvPr/>
            </p:nvSpPr>
            <p:spPr bwMode="auto">
              <a:xfrm rot="-25649421">
                <a:off x="2781" y="1747"/>
                <a:ext cx="296" cy="258"/>
              </a:xfrm>
              <a:custGeom>
                <a:avLst/>
                <a:gdLst>
                  <a:gd name="T0" fmla="*/ 188 w 288"/>
                  <a:gd name="T1" fmla="*/ 41 h 218"/>
                  <a:gd name="T2" fmla="*/ 44 w 288"/>
                  <a:gd name="T3" fmla="*/ 9 h 218"/>
                  <a:gd name="T4" fmla="*/ 4 w 288"/>
                  <a:gd name="T5" fmla="*/ 97 h 218"/>
                  <a:gd name="T6" fmla="*/ 68 w 288"/>
                  <a:gd name="T7" fmla="*/ 193 h 218"/>
                  <a:gd name="T8" fmla="*/ 252 w 288"/>
                  <a:gd name="T9" fmla="*/ 209 h 218"/>
                  <a:gd name="T10" fmla="*/ 284 w 288"/>
                  <a:gd name="T11" fmla="*/ 137 h 218"/>
                  <a:gd name="T12" fmla="*/ 188 w 288"/>
                  <a:gd name="T13" fmla="*/ 41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218">
                    <a:moveTo>
                      <a:pt x="188" y="41"/>
                    </a:moveTo>
                    <a:cubicBezTo>
                      <a:pt x="148" y="20"/>
                      <a:pt x="75" y="0"/>
                      <a:pt x="44" y="9"/>
                    </a:cubicBezTo>
                    <a:cubicBezTo>
                      <a:pt x="13" y="18"/>
                      <a:pt x="0" y="66"/>
                      <a:pt x="4" y="97"/>
                    </a:cubicBezTo>
                    <a:cubicBezTo>
                      <a:pt x="8" y="128"/>
                      <a:pt x="27" y="174"/>
                      <a:pt x="68" y="193"/>
                    </a:cubicBezTo>
                    <a:cubicBezTo>
                      <a:pt x="109" y="212"/>
                      <a:pt x="216" y="218"/>
                      <a:pt x="252" y="209"/>
                    </a:cubicBezTo>
                    <a:cubicBezTo>
                      <a:pt x="288" y="200"/>
                      <a:pt x="288" y="162"/>
                      <a:pt x="284" y="137"/>
                    </a:cubicBezTo>
                    <a:cubicBezTo>
                      <a:pt x="280" y="112"/>
                      <a:pt x="228" y="62"/>
                      <a:pt x="188" y="4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CC00"/>
                  </a:gs>
                  <a:gs pos="100000">
                    <a:srgbClr val="FF3300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rgbClr val="000000"/>
                    </a:solidFill>
                    <a:prstDash val="sysDot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8" name="Freeform 26"/>
              <p:cNvSpPr>
                <a:spLocks/>
              </p:cNvSpPr>
              <p:nvPr/>
            </p:nvSpPr>
            <p:spPr bwMode="auto">
              <a:xfrm rot="17550579" flipH="1">
                <a:off x="3117" y="1922"/>
                <a:ext cx="36" cy="18"/>
              </a:xfrm>
              <a:custGeom>
                <a:avLst/>
                <a:gdLst>
                  <a:gd name="T0" fmla="*/ 0 w 36"/>
                  <a:gd name="T1" fmla="*/ 9 h 18"/>
                  <a:gd name="T2" fmla="*/ 21 w 36"/>
                  <a:gd name="T3" fmla="*/ 18 h 18"/>
                  <a:gd name="T4" fmla="*/ 36 w 36"/>
                  <a:gd name="T5" fmla="*/ 0 h 18"/>
                  <a:gd name="T6" fmla="*/ 0 w 36"/>
                  <a:gd name="T7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8">
                    <a:moveTo>
                      <a:pt x="0" y="9"/>
                    </a:moveTo>
                    <a:lnTo>
                      <a:pt x="21" y="18"/>
                    </a:lnTo>
                    <a:lnTo>
                      <a:pt x="36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8459" name="Group 27"/>
              <p:cNvGrpSpPr>
                <a:grpSpLocks/>
              </p:cNvGrpSpPr>
              <p:nvPr/>
            </p:nvGrpSpPr>
            <p:grpSpPr bwMode="auto">
              <a:xfrm>
                <a:off x="2506" y="1584"/>
                <a:ext cx="419" cy="247"/>
                <a:chOff x="2506" y="1584"/>
                <a:chExt cx="419" cy="247"/>
              </a:xfrm>
            </p:grpSpPr>
            <p:sp>
              <p:nvSpPr>
                <p:cNvPr id="18460" name="Freeform 28"/>
                <p:cNvSpPr>
                  <a:spLocks/>
                </p:cNvSpPr>
                <p:nvPr/>
              </p:nvSpPr>
              <p:spPr bwMode="auto">
                <a:xfrm rot="-25649421">
                  <a:off x="2757" y="1560"/>
                  <a:ext cx="144" cy="192"/>
                </a:xfrm>
                <a:custGeom>
                  <a:avLst/>
                  <a:gdLst>
                    <a:gd name="T0" fmla="*/ 0 w 144"/>
                    <a:gd name="T1" fmla="*/ 192 h 192"/>
                    <a:gd name="T2" fmla="*/ 48 w 144"/>
                    <a:gd name="T3" fmla="*/ 48 h 192"/>
                    <a:gd name="T4" fmla="*/ 144 w 144"/>
                    <a:gd name="T5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4" h="192">
                      <a:moveTo>
                        <a:pt x="0" y="192"/>
                      </a:moveTo>
                      <a:cubicBezTo>
                        <a:pt x="12" y="136"/>
                        <a:pt x="24" y="80"/>
                        <a:pt x="48" y="48"/>
                      </a:cubicBezTo>
                      <a:cubicBezTo>
                        <a:pt x="72" y="16"/>
                        <a:pt x="108" y="8"/>
                        <a:pt x="144" y="0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lg" len="lg"/>
                  <a:tailEnd type="none" w="lg" len="lg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8461" name="Group 29"/>
                <p:cNvGrpSpPr>
                  <a:grpSpLocks/>
                </p:cNvGrpSpPr>
                <p:nvPr/>
              </p:nvGrpSpPr>
              <p:grpSpPr bwMode="auto">
                <a:xfrm rot="-23852377">
                  <a:off x="2506" y="1652"/>
                  <a:ext cx="353" cy="179"/>
                  <a:chOff x="3144" y="3204"/>
                  <a:chExt cx="867" cy="623"/>
                </a:xfrm>
              </p:grpSpPr>
              <p:grpSp>
                <p:nvGrpSpPr>
                  <p:cNvPr id="18462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144" y="3204"/>
                    <a:ext cx="867" cy="623"/>
                    <a:chOff x="3144" y="3204"/>
                    <a:chExt cx="867" cy="623"/>
                  </a:xfrm>
                </p:grpSpPr>
                <p:sp>
                  <p:nvSpPr>
                    <p:cNvPr id="18463" name="Freeform 31"/>
                    <p:cNvSpPr>
                      <a:spLocks/>
                    </p:cNvSpPr>
                    <p:nvPr/>
                  </p:nvSpPr>
                  <p:spPr bwMode="auto">
                    <a:xfrm>
                      <a:off x="3144" y="3204"/>
                      <a:ext cx="848" cy="308"/>
                    </a:xfrm>
                    <a:custGeom>
                      <a:avLst/>
                      <a:gdLst>
                        <a:gd name="T0" fmla="*/ 848 w 848"/>
                        <a:gd name="T1" fmla="*/ 300 h 308"/>
                        <a:gd name="T2" fmla="*/ 704 w 848"/>
                        <a:gd name="T3" fmla="*/ 76 h 308"/>
                        <a:gd name="T4" fmla="*/ 576 w 848"/>
                        <a:gd name="T5" fmla="*/ 4 h 308"/>
                        <a:gd name="T6" fmla="*/ 376 w 848"/>
                        <a:gd name="T7" fmla="*/ 52 h 308"/>
                        <a:gd name="T8" fmla="*/ 0 w 848"/>
                        <a:gd name="T9" fmla="*/ 308 h 30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8" h="308">
                          <a:moveTo>
                            <a:pt x="848" y="300"/>
                          </a:moveTo>
                          <a:cubicBezTo>
                            <a:pt x="824" y="263"/>
                            <a:pt x="749" y="125"/>
                            <a:pt x="704" y="76"/>
                          </a:cubicBezTo>
                          <a:cubicBezTo>
                            <a:pt x="659" y="27"/>
                            <a:pt x="631" y="8"/>
                            <a:pt x="576" y="4"/>
                          </a:cubicBezTo>
                          <a:cubicBezTo>
                            <a:pt x="521" y="0"/>
                            <a:pt x="472" y="1"/>
                            <a:pt x="376" y="52"/>
                          </a:cubicBezTo>
                          <a:cubicBezTo>
                            <a:pt x="280" y="103"/>
                            <a:pt x="78" y="255"/>
                            <a:pt x="0" y="308"/>
                          </a:cubicBezTo>
                        </a:path>
                      </a:pathLst>
                    </a:custGeom>
                    <a:gradFill rotWithShape="1">
                      <a:gsLst>
                        <a:gs pos="0">
                          <a:srgbClr val="66FF66"/>
                        </a:gs>
                        <a:gs pos="100000">
                          <a:srgbClr val="0099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9525" cap="flat" cmpd="sng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8464" name="Freeform 32"/>
                    <p:cNvSpPr>
                      <a:spLocks/>
                    </p:cNvSpPr>
                    <p:nvPr/>
                  </p:nvSpPr>
                  <p:spPr bwMode="auto">
                    <a:xfrm>
                      <a:off x="3144" y="3420"/>
                      <a:ext cx="867" cy="407"/>
                    </a:xfrm>
                    <a:custGeom>
                      <a:avLst/>
                      <a:gdLst>
                        <a:gd name="T0" fmla="*/ 0 w 867"/>
                        <a:gd name="T1" fmla="*/ 92 h 407"/>
                        <a:gd name="T2" fmla="*/ 552 w 867"/>
                        <a:gd name="T3" fmla="*/ 380 h 407"/>
                        <a:gd name="T4" fmla="*/ 832 w 867"/>
                        <a:gd name="T5" fmla="*/ 252 h 407"/>
                        <a:gd name="T6" fmla="*/ 760 w 867"/>
                        <a:gd name="T7" fmla="*/ 28 h 407"/>
                        <a:gd name="T8" fmla="*/ 232 w 867"/>
                        <a:gd name="T9" fmla="*/ 84 h 40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67" h="407">
                          <a:moveTo>
                            <a:pt x="0" y="92"/>
                          </a:moveTo>
                          <a:cubicBezTo>
                            <a:pt x="206" y="222"/>
                            <a:pt x="413" y="353"/>
                            <a:pt x="552" y="380"/>
                          </a:cubicBezTo>
                          <a:cubicBezTo>
                            <a:pt x="691" y="407"/>
                            <a:pt x="797" y="311"/>
                            <a:pt x="832" y="252"/>
                          </a:cubicBezTo>
                          <a:cubicBezTo>
                            <a:pt x="867" y="193"/>
                            <a:pt x="860" y="56"/>
                            <a:pt x="760" y="28"/>
                          </a:cubicBezTo>
                          <a:cubicBezTo>
                            <a:pt x="660" y="0"/>
                            <a:pt x="446" y="42"/>
                            <a:pt x="232" y="84"/>
                          </a:cubicBezTo>
                        </a:path>
                      </a:pathLst>
                    </a:custGeom>
                    <a:gradFill rotWithShape="1">
                      <a:gsLst>
                        <a:gs pos="0">
                          <a:srgbClr val="66FF66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9525" cap="flat" cmpd="sng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18465" name="Freeform 33"/>
                  <p:cNvSpPr>
                    <a:spLocks/>
                  </p:cNvSpPr>
                  <p:nvPr/>
                </p:nvSpPr>
                <p:spPr bwMode="auto">
                  <a:xfrm>
                    <a:off x="3808" y="3440"/>
                    <a:ext cx="87" cy="288"/>
                  </a:xfrm>
                  <a:custGeom>
                    <a:avLst/>
                    <a:gdLst>
                      <a:gd name="T0" fmla="*/ 40 w 87"/>
                      <a:gd name="T1" fmla="*/ 0 h 288"/>
                      <a:gd name="T2" fmla="*/ 80 w 87"/>
                      <a:gd name="T3" fmla="*/ 160 h 288"/>
                      <a:gd name="T4" fmla="*/ 0 w 87"/>
                      <a:gd name="T5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7" h="288">
                        <a:moveTo>
                          <a:pt x="40" y="0"/>
                        </a:moveTo>
                        <a:cubicBezTo>
                          <a:pt x="63" y="56"/>
                          <a:pt x="87" y="112"/>
                          <a:pt x="80" y="160"/>
                        </a:cubicBezTo>
                        <a:cubicBezTo>
                          <a:pt x="73" y="208"/>
                          <a:pt x="36" y="248"/>
                          <a:pt x="0" y="288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8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BBE0E3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8466" name="Freeform 34"/>
                  <p:cNvSpPr>
                    <a:spLocks/>
                  </p:cNvSpPr>
                  <p:nvPr/>
                </p:nvSpPr>
                <p:spPr bwMode="auto">
                  <a:xfrm>
                    <a:off x="3688" y="3440"/>
                    <a:ext cx="87" cy="288"/>
                  </a:xfrm>
                  <a:custGeom>
                    <a:avLst/>
                    <a:gdLst>
                      <a:gd name="T0" fmla="*/ 40 w 87"/>
                      <a:gd name="T1" fmla="*/ 0 h 288"/>
                      <a:gd name="T2" fmla="*/ 80 w 87"/>
                      <a:gd name="T3" fmla="*/ 160 h 288"/>
                      <a:gd name="T4" fmla="*/ 0 w 87"/>
                      <a:gd name="T5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7" h="288">
                        <a:moveTo>
                          <a:pt x="40" y="0"/>
                        </a:moveTo>
                        <a:cubicBezTo>
                          <a:pt x="63" y="56"/>
                          <a:pt x="87" y="112"/>
                          <a:pt x="80" y="160"/>
                        </a:cubicBezTo>
                        <a:cubicBezTo>
                          <a:pt x="73" y="208"/>
                          <a:pt x="36" y="248"/>
                          <a:pt x="0" y="288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8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BBE0E3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8467" name="Freeform 35"/>
                  <p:cNvSpPr>
                    <a:spLocks/>
                  </p:cNvSpPr>
                  <p:nvPr/>
                </p:nvSpPr>
                <p:spPr bwMode="auto">
                  <a:xfrm>
                    <a:off x="3568" y="3480"/>
                    <a:ext cx="72" cy="184"/>
                  </a:xfrm>
                  <a:custGeom>
                    <a:avLst/>
                    <a:gdLst>
                      <a:gd name="T0" fmla="*/ 48 w 72"/>
                      <a:gd name="T1" fmla="*/ 0 h 184"/>
                      <a:gd name="T2" fmla="*/ 64 w 72"/>
                      <a:gd name="T3" fmla="*/ 120 h 184"/>
                      <a:gd name="T4" fmla="*/ 0 w 72"/>
                      <a:gd name="T5" fmla="*/ 184 h 18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72" h="184">
                        <a:moveTo>
                          <a:pt x="48" y="0"/>
                        </a:moveTo>
                        <a:cubicBezTo>
                          <a:pt x="51" y="17"/>
                          <a:pt x="72" y="89"/>
                          <a:pt x="64" y="120"/>
                        </a:cubicBezTo>
                        <a:cubicBezTo>
                          <a:pt x="56" y="151"/>
                          <a:pt x="13" y="171"/>
                          <a:pt x="0" y="184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8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BBE0E3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8468" name="Freeform 36"/>
                  <p:cNvSpPr>
                    <a:spLocks/>
                  </p:cNvSpPr>
                  <p:nvPr/>
                </p:nvSpPr>
                <p:spPr bwMode="auto">
                  <a:xfrm>
                    <a:off x="3656" y="3280"/>
                    <a:ext cx="112" cy="144"/>
                  </a:xfrm>
                  <a:custGeom>
                    <a:avLst/>
                    <a:gdLst>
                      <a:gd name="T0" fmla="*/ 0 w 112"/>
                      <a:gd name="T1" fmla="*/ 0 h 144"/>
                      <a:gd name="T2" fmla="*/ 56 w 112"/>
                      <a:gd name="T3" fmla="*/ 48 h 144"/>
                      <a:gd name="T4" fmla="*/ 112 w 112"/>
                      <a:gd name="T5" fmla="*/ 144 h 1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12" h="144">
                        <a:moveTo>
                          <a:pt x="0" y="0"/>
                        </a:moveTo>
                        <a:cubicBezTo>
                          <a:pt x="9" y="8"/>
                          <a:pt x="37" y="24"/>
                          <a:pt x="56" y="48"/>
                        </a:cubicBezTo>
                        <a:cubicBezTo>
                          <a:pt x="75" y="72"/>
                          <a:pt x="100" y="124"/>
                          <a:pt x="112" y="144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8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BBE0E3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8469" name="Freeform 37"/>
                  <p:cNvSpPr>
                    <a:spLocks/>
                  </p:cNvSpPr>
                  <p:nvPr/>
                </p:nvSpPr>
                <p:spPr bwMode="auto">
                  <a:xfrm>
                    <a:off x="3752" y="3264"/>
                    <a:ext cx="120" cy="160"/>
                  </a:xfrm>
                  <a:custGeom>
                    <a:avLst/>
                    <a:gdLst>
                      <a:gd name="T0" fmla="*/ 0 w 120"/>
                      <a:gd name="T1" fmla="*/ 0 h 160"/>
                      <a:gd name="T2" fmla="*/ 72 w 120"/>
                      <a:gd name="T3" fmla="*/ 72 h 160"/>
                      <a:gd name="T4" fmla="*/ 120 w 120"/>
                      <a:gd name="T5" fmla="*/ 160 h 1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20" h="160">
                        <a:moveTo>
                          <a:pt x="0" y="0"/>
                        </a:moveTo>
                        <a:cubicBezTo>
                          <a:pt x="12" y="12"/>
                          <a:pt x="52" y="45"/>
                          <a:pt x="72" y="72"/>
                        </a:cubicBezTo>
                        <a:cubicBezTo>
                          <a:pt x="92" y="99"/>
                          <a:pt x="110" y="142"/>
                          <a:pt x="120" y="160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8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BBE0E3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18470" name="Group 38"/>
            <p:cNvGrpSpPr>
              <a:grpSpLocks/>
            </p:cNvGrpSpPr>
            <p:nvPr/>
          </p:nvGrpSpPr>
          <p:grpSpPr bwMode="auto">
            <a:xfrm rot="1415643" flipV="1">
              <a:off x="2653" y="2069"/>
              <a:ext cx="649" cy="444"/>
              <a:chOff x="2506" y="1576"/>
              <a:chExt cx="704" cy="508"/>
            </a:xfrm>
          </p:grpSpPr>
          <p:sp>
            <p:nvSpPr>
              <p:cNvPr id="18471" name="Freeform 39"/>
              <p:cNvSpPr>
                <a:spLocks/>
              </p:cNvSpPr>
              <p:nvPr/>
            </p:nvSpPr>
            <p:spPr bwMode="auto">
              <a:xfrm rot="17550579" flipH="1">
                <a:off x="2748" y="1622"/>
                <a:ext cx="508" cy="416"/>
              </a:xfrm>
              <a:custGeom>
                <a:avLst/>
                <a:gdLst>
                  <a:gd name="T0" fmla="*/ 17 w 508"/>
                  <a:gd name="T1" fmla="*/ 112 h 416"/>
                  <a:gd name="T2" fmla="*/ 35 w 508"/>
                  <a:gd name="T3" fmla="*/ 265 h 416"/>
                  <a:gd name="T4" fmla="*/ 227 w 508"/>
                  <a:gd name="T5" fmla="*/ 400 h 416"/>
                  <a:gd name="T6" fmla="*/ 293 w 508"/>
                  <a:gd name="T7" fmla="*/ 361 h 416"/>
                  <a:gd name="T8" fmla="*/ 404 w 508"/>
                  <a:gd name="T9" fmla="*/ 358 h 416"/>
                  <a:gd name="T10" fmla="*/ 508 w 508"/>
                  <a:gd name="T11" fmla="*/ 140 h 416"/>
                  <a:gd name="T12" fmla="*/ 407 w 508"/>
                  <a:gd name="T13" fmla="*/ 22 h 416"/>
                  <a:gd name="T14" fmla="*/ 281 w 508"/>
                  <a:gd name="T15" fmla="*/ 10 h 416"/>
                  <a:gd name="T16" fmla="*/ 206 w 508"/>
                  <a:gd name="T17" fmla="*/ 43 h 416"/>
                  <a:gd name="T18" fmla="*/ 110 w 508"/>
                  <a:gd name="T19" fmla="*/ 19 h 416"/>
                  <a:gd name="T20" fmla="*/ 17 w 508"/>
                  <a:gd name="T21" fmla="*/ 112 h 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8" h="416">
                    <a:moveTo>
                      <a:pt x="17" y="112"/>
                    </a:moveTo>
                    <a:cubicBezTo>
                      <a:pt x="5" y="153"/>
                      <a:pt x="0" y="217"/>
                      <a:pt x="35" y="265"/>
                    </a:cubicBezTo>
                    <a:cubicBezTo>
                      <a:pt x="70" y="313"/>
                      <a:pt x="184" y="384"/>
                      <a:pt x="227" y="400"/>
                    </a:cubicBezTo>
                    <a:cubicBezTo>
                      <a:pt x="270" y="416"/>
                      <a:pt x="264" y="368"/>
                      <a:pt x="293" y="361"/>
                    </a:cubicBezTo>
                    <a:cubicBezTo>
                      <a:pt x="322" y="354"/>
                      <a:pt x="368" y="395"/>
                      <a:pt x="404" y="358"/>
                    </a:cubicBezTo>
                    <a:cubicBezTo>
                      <a:pt x="440" y="321"/>
                      <a:pt x="508" y="196"/>
                      <a:pt x="508" y="140"/>
                    </a:cubicBezTo>
                    <a:cubicBezTo>
                      <a:pt x="508" y="84"/>
                      <a:pt x="445" y="44"/>
                      <a:pt x="407" y="22"/>
                    </a:cubicBezTo>
                    <a:cubicBezTo>
                      <a:pt x="369" y="0"/>
                      <a:pt x="314" y="7"/>
                      <a:pt x="281" y="10"/>
                    </a:cubicBezTo>
                    <a:cubicBezTo>
                      <a:pt x="248" y="13"/>
                      <a:pt x="234" y="42"/>
                      <a:pt x="206" y="43"/>
                    </a:cubicBezTo>
                    <a:cubicBezTo>
                      <a:pt x="178" y="44"/>
                      <a:pt x="142" y="7"/>
                      <a:pt x="110" y="19"/>
                    </a:cubicBezTo>
                    <a:cubicBezTo>
                      <a:pt x="78" y="31"/>
                      <a:pt x="31" y="70"/>
                      <a:pt x="17" y="1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0000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2" name="Freeform 40"/>
              <p:cNvSpPr>
                <a:spLocks/>
              </p:cNvSpPr>
              <p:nvPr/>
            </p:nvSpPr>
            <p:spPr bwMode="auto">
              <a:xfrm rot="-25649421">
                <a:off x="2781" y="1747"/>
                <a:ext cx="296" cy="258"/>
              </a:xfrm>
              <a:custGeom>
                <a:avLst/>
                <a:gdLst>
                  <a:gd name="T0" fmla="*/ 188 w 288"/>
                  <a:gd name="T1" fmla="*/ 41 h 218"/>
                  <a:gd name="T2" fmla="*/ 44 w 288"/>
                  <a:gd name="T3" fmla="*/ 9 h 218"/>
                  <a:gd name="T4" fmla="*/ 4 w 288"/>
                  <a:gd name="T5" fmla="*/ 97 h 218"/>
                  <a:gd name="T6" fmla="*/ 68 w 288"/>
                  <a:gd name="T7" fmla="*/ 193 h 218"/>
                  <a:gd name="T8" fmla="*/ 252 w 288"/>
                  <a:gd name="T9" fmla="*/ 209 h 218"/>
                  <a:gd name="T10" fmla="*/ 284 w 288"/>
                  <a:gd name="T11" fmla="*/ 137 h 218"/>
                  <a:gd name="T12" fmla="*/ 188 w 288"/>
                  <a:gd name="T13" fmla="*/ 41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218">
                    <a:moveTo>
                      <a:pt x="188" y="41"/>
                    </a:moveTo>
                    <a:cubicBezTo>
                      <a:pt x="148" y="20"/>
                      <a:pt x="75" y="0"/>
                      <a:pt x="44" y="9"/>
                    </a:cubicBezTo>
                    <a:cubicBezTo>
                      <a:pt x="13" y="18"/>
                      <a:pt x="0" y="66"/>
                      <a:pt x="4" y="97"/>
                    </a:cubicBezTo>
                    <a:cubicBezTo>
                      <a:pt x="8" y="128"/>
                      <a:pt x="27" y="174"/>
                      <a:pt x="68" y="193"/>
                    </a:cubicBezTo>
                    <a:cubicBezTo>
                      <a:pt x="109" y="212"/>
                      <a:pt x="216" y="218"/>
                      <a:pt x="252" y="209"/>
                    </a:cubicBezTo>
                    <a:cubicBezTo>
                      <a:pt x="288" y="200"/>
                      <a:pt x="288" y="162"/>
                      <a:pt x="284" y="137"/>
                    </a:cubicBezTo>
                    <a:cubicBezTo>
                      <a:pt x="280" y="112"/>
                      <a:pt x="228" y="62"/>
                      <a:pt x="188" y="4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CC00"/>
                  </a:gs>
                  <a:gs pos="100000">
                    <a:srgbClr val="FF3300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rgbClr val="000000"/>
                    </a:solidFill>
                    <a:prstDash val="sysDot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3" name="Freeform 41"/>
              <p:cNvSpPr>
                <a:spLocks/>
              </p:cNvSpPr>
              <p:nvPr/>
            </p:nvSpPr>
            <p:spPr bwMode="auto">
              <a:xfrm rot="17550579" flipH="1">
                <a:off x="3117" y="1922"/>
                <a:ext cx="36" cy="18"/>
              </a:xfrm>
              <a:custGeom>
                <a:avLst/>
                <a:gdLst>
                  <a:gd name="T0" fmla="*/ 0 w 36"/>
                  <a:gd name="T1" fmla="*/ 9 h 18"/>
                  <a:gd name="T2" fmla="*/ 21 w 36"/>
                  <a:gd name="T3" fmla="*/ 18 h 18"/>
                  <a:gd name="T4" fmla="*/ 36 w 36"/>
                  <a:gd name="T5" fmla="*/ 0 h 18"/>
                  <a:gd name="T6" fmla="*/ 0 w 36"/>
                  <a:gd name="T7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8">
                    <a:moveTo>
                      <a:pt x="0" y="9"/>
                    </a:moveTo>
                    <a:lnTo>
                      <a:pt x="21" y="18"/>
                    </a:lnTo>
                    <a:lnTo>
                      <a:pt x="36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8474" name="Group 42"/>
              <p:cNvGrpSpPr>
                <a:grpSpLocks/>
              </p:cNvGrpSpPr>
              <p:nvPr/>
            </p:nvGrpSpPr>
            <p:grpSpPr bwMode="auto">
              <a:xfrm>
                <a:off x="2506" y="1584"/>
                <a:ext cx="419" cy="247"/>
                <a:chOff x="2506" y="1584"/>
                <a:chExt cx="419" cy="247"/>
              </a:xfrm>
            </p:grpSpPr>
            <p:sp>
              <p:nvSpPr>
                <p:cNvPr id="18475" name="Freeform 43"/>
                <p:cNvSpPr>
                  <a:spLocks/>
                </p:cNvSpPr>
                <p:nvPr/>
              </p:nvSpPr>
              <p:spPr bwMode="auto">
                <a:xfrm rot="-25649421">
                  <a:off x="2757" y="1560"/>
                  <a:ext cx="144" cy="192"/>
                </a:xfrm>
                <a:custGeom>
                  <a:avLst/>
                  <a:gdLst>
                    <a:gd name="T0" fmla="*/ 0 w 144"/>
                    <a:gd name="T1" fmla="*/ 192 h 192"/>
                    <a:gd name="T2" fmla="*/ 48 w 144"/>
                    <a:gd name="T3" fmla="*/ 48 h 192"/>
                    <a:gd name="T4" fmla="*/ 144 w 144"/>
                    <a:gd name="T5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4" h="192">
                      <a:moveTo>
                        <a:pt x="0" y="192"/>
                      </a:moveTo>
                      <a:cubicBezTo>
                        <a:pt x="12" y="136"/>
                        <a:pt x="24" y="80"/>
                        <a:pt x="48" y="48"/>
                      </a:cubicBezTo>
                      <a:cubicBezTo>
                        <a:pt x="72" y="16"/>
                        <a:pt x="108" y="8"/>
                        <a:pt x="144" y="0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lg" len="lg"/>
                  <a:tailEnd type="none" w="lg" len="lg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8476" name="Group 44"/>
                <p:cNvGrpSpPr>
                  <a:grpSpLocks/>
                </p:cNvGrpSpPr>
                <p:nvPr/>
              </p:nvGrpSpPr>
              <p:grpSpPr bwMode="auto">
                <a:xfrm rot="-23852377">
                  <a:off x="2506" y="1652"/>
                  <a:ext cx="353" cy="179"/>
                  <a:chOff x="3144" y="3204"/>
                  <a:chExt cx="867" cy="623"/>
                </a:xfrm>
              </p:grpSpPr>
              <p:grpSp>
                <p:nvGrpSpPr>
                  <p:cNvPr id="18477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3144" y="3204"/>
                    <a:ext cx="867" cy="623"/>
                    <a:chOff x="3144" y="3204"/>
                    <a:chExt cx="867" cy="623"/>
                  </a:xfrm>
                </p:grpSpPr>
                <p:sp>
                  <p:nvSpPr>
                    <p:cNvPr id="18478" name="Freeform 46"/>
                    <p:cNvSpPr>
                      <a:spLocks/>
                    </p:cNvSpPr>
                    <p:nvPr/>
                  </p:nvSpPr>
                  <p:spPr bwMode="auto">
                    <a:xfrm>
                      <a:off x="3144" y="3204"/>
                      <a:ext cx="848" cy="308"/>
                    </a:xfrm>
                    <a:custGeom>
                      <a:avLst/>
                      <a:gdLst>
                        <a:gd name="T0" fmla="*/ 848 w 848"/>
                        <a:gd name="T1" fmla="*/ 300 h 308"/>
                        <a:gd name="T2" fmla="*/ 704 w 848"/>
                        <a:gd name="T3" fmla="*/ 76 h 308"/>
                        <a:gd name="T4" fmla="*/ 576 w 848"/>
                        <a:gd name="T5" fmla="*/ 4 h 308"/>
                        <a:gd name="T6" fmla="*/ 376 w 848"/>
                        <a:gd name="T7" fmla="*/ 52 h 308"/>
                        <a:gd name="T8" fmla="*/ 0 w 848"/>
                        <a:gd name="T9" fmla="*/ 308 h 30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8" h="308">
                          <a:moveTo>
                            <a:pt x="848" y="300"/>
                          </a:moveTo>
                          <a:cubicBezTo>
                            <a:pt x="824" y="263"/>
                            <a:pt x="749" y="125"/>
                            <a:pt x="704" y="76"/>
                          </a:cubicBezTo>
                          <a:cubicBezTo>
                            <a:pt x="659" y="27"/>
                            <a:pt x="631" y="8"/>
                            <a:pt x="576" y="4"/>
                          </a:cubicBezTo>
                          <a:cubicBezTo>
                            <a:pt x="521" y="0"/>
                            <a:pt x="472" y="1"/>
                            <a:pt x="376" y="52"/>
                          </a:cubicBezTo>
                          <a:cubicBezTo>
                            <a:pt x="280" y="103"/>
                            <a:pt x="78" y="255"/>
                            <a:pt x="0" y="308"/>
                          </a:cubicBezTo>
                        </a:path>
                      </a:pathLst>
                    </a:custGeom>
                    <a:gradFill rotWithShape="1">
                      <a:gsLst>
                        <a:gs pos="0">
                          <a:srgbClr val="66FF66"/>
                        </a:gs>
                        <a:gs pos="100000">
                          <a:srgbClr val="0099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9525" cap="flat" cmpd="sng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8479" name="Freeform 47"/>
                    <p:cNvSpPr>
                      <a:spLocks/>
                    </p:cNvSpPr>
                    <p:nvPr/>
                  </p:nvSpPr>
                  <p:spPr bwMode="auto">
                    <a:xfrm>
                      <a:off x="3144" y="3420"/>
                      <a:ext cx="867" cy="407"/>
                    </a:xfrm>
                    <a:custGeom>
                      <a:avLst/>
                      <a:gdLst>
                        <a:gd name="T0" fmla="*/ 0 w 867"/>
                        <a:gd name="T1" fmla="*/ 92 h 407"/>
                        <a:gd name="T2" fmla="*/ 552 w 867"/>
                        <a:gd name="T3" fmla="*/ 380 h 407"/>
                        <a:gd name="T4" fmla="*/ 832 w 867"/>
                        <a:gd name="T5" fmla="*/ 252 h 407"/>
                        <a:gd name="T6" fmla="*/ 760 w 867"/>
                        <a:gd name="T7" fmla="*/ 28 h 407"/>
                        <a:gd name="T8" fmla="*/ 232 w 867"/>
                        <a:gd name="T9" fmla="*/ 84 h 40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67" h="407">
                          <a:moveTo>
                            <a:pt x="0" y="92"/>
                          </a:moveTo>
                          <a:cubicBezTo>
                            <a:pt x="206" y="222"/>
                            <a:pt x="413" y="353"/>
                            <a:pt x="552" y="380"/>
                          </a:cubicBezTo>
                          <a:cubicBezTo>
                            <a:pt x="691" y="407"/>
                            <a:pt x="797" y="311"/>
                            <a:pt x="832" y="252"/>
                          </a:cubicBezTo>
                          <a:cubicBezTo>
                            <a:pt x="867" y="193"/>
                            <a:pt x="860" y="56"/>
                            <a:pt x="760" y="28"/>
                          </a:cubicBezTo>
                          <a:cubicBezTo>
                            <a:pt x="660" y="0"/>
                            <a:pt x="446" y="42"/>
                            <a:pt x="232" y="84"/>
                          </a:cubicBezTo>
                        </a:path>
                      </a:pathLst>
                    </a:custGeom>
                    <a:gradFill rotWithShape="1">
                      <a:gsLst>
                        <a:gs pos="0">
                          <a:srgbClr val="66FF66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9525" cap="flat" cmpd="sng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18480" name="Freeform 48"/>
                  <p:cNvSpPr>
                    <a:spLocks/>
                  </p:cNvSpPr>
                  <p:nvPr/>
                </p:nvSpPr>
                <p:spPr bwMode="auto">
                  <a:xfrm>
                    <a:off x="3808" y="3440"/>
                    <a:ext cx="87" cy="288"/>
                  </a:xfrm>
                  <a:custGeom>
                    <a:avLst/>
                    <a:gdLst>
                      <a:gd name="T0" fmla="*/ 40 w 87"/>
                      <a:gd name="T1" fmla="*/ 0 h 288"/>
                      <a:gd name="T2" fmla="*/ 80 w 87"/>
                      <a:gd name="T3" fmla="*/ 160 h 288"/>
                      <a:gd name="T4" fmla="*/ 0 w 87"/>
                      <a:gd name="T5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7" h="288">
                        <a:moveTo>
                          <a:pt x="40" y="0"/>
                        </a:moveTo>
                        <a:cubicBezTo>
                          <a:pt x="63" y="56"/>
                          <a:pt x="87" y="112"/>
                          <a:pt x="80" y="160"/>
                        </a:cubicBezTo>
                        <a:cubicBezTo>
                          <a:pt x="73" y="208"/>
                          <a:pt x="36" y="248"/>
                          <a:pt x="0" y="288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8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BBE0E3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8481" name="Freeform 49"/>
                  <p:cNvSpPr>
                    <a:spLocks/>
                  </p:cNvSpPr>
                  <p:nvPr/>
                </p:nvSpPr>
                <p:spPr bwMode="auto">
                  <a:xfrm>
                    <a:off x="3688" y="3440"/>
                    <a:ext cx="87" cy="288"/>
                  </a:xfrm>
                  <a:custGeom>
                    <a:avLst/>
                    <a:gdLst>
                      <a:gd name="T0" fmla="*/ 40 w 87"/>
                      <a:gd name="T1" fmla="*/ 0 h 288"/>
                      <a:gd name="T2" fmla="*/ 80 w 87"/>
                      <a:gd name="T3" fmla="*/ 160 h 288"/>
                      <a:gd name="T4" fmla="*/ 0 w 87"/>
                      <a:gd name="T5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7" h="288">
                        <a:moveTo>
                          <a:pt x="40" y="0"/>
                        </a:moveTo>
                        <a:cubicBezTo>
                          <a:pt x="63" y="56"/>
                          <a:pt x="87" y="112"/>
                          <a:pt x="80" y="160"/>
                        </a:cubicBezTo>
                        <a:cubicBezTo>
                          <a:pt x="73" y="208"/>
                          <a:pt x="36" y="248"/>
                          <a:pt x="0" y="288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8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BBE0E3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8482" name="Freeform 50"/>
                  <p:cNvSpPr>
                    <a:spLocks/>
                  </p:cNvSpPr>
                  <p:nvPr/>
                </p:nvSpPr>
                <p:spPr bwMode="auto">
                  <a:xfrm>
                    <a:off x="3568" y="3480"/>
                    <a:ext cx="72" cy="184"/>
                  </a:xfrm>
                  <a:custGeom>
                    <a:avLst/>
                    <a:gdLst>
                      <a:gd name="T0" fmla="*/ 48 w 72"/>
                      <a:gd name="T1" fmla="*/ 0 h 184"/>
                      <a:gd name="T2" fmla="*/ 64 w 72"/>
                      <a:gd name="T3" fmla="*/ 120 h 184"/>
                      <a:gd name="T4" fmla="*/ 0 w 72"/>
                      <a:gd name="T5" fmla="*/ 184 h 18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72" h="184">
                        <a:moveTo>
                          <a:pt x="48" y="0"/>
                        </a:moveTo>
                        <a:cubicBezTo>
                          <a:pt x="51" y="17"/>
                          <a:pt x="72" y="89"/>
                          <a:pt x="64" y="120"/>
                        </a:cubicBezTo>
                        <a:cubicBezTo>
                          <a:pt x="56" y="151"/>
                          <a:pt x="13" y="171"/>
                          <a:pt x="0" y="184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8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BBE0E3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8483" name="Freeform 51"/>
                  <p:cNvSpPr>
                    <a:spLocks/>
                  </p:cNvSpPr>
                  <p:nvPr/>
                </p:nvSpPr>
                <p:spPr bwMode="auto">
                  <a:xfrm>
                    <a:off x="3656" y="3280"/>
                    <a:ext cx="112" cy="144"/>
                  </a:xfrm>
                  <a:custGeom>
                    <a:avLst/>
                    <a:gdLst>
                      <a:gd name="T0" fmla="*/ 0 w 112"/>
                      <a:gd name="T1" fmla="*/ 0 h 144"/>
                      <a:gd name="T2" fmla="*/ 56 w 112"/>
                      <a:gd name="T3" fmla="*/ 48 h 144"/>
                      <a:gd name="T4" fmla="*/ 112 w 112"/>
                      <a:gd name="T5" fmla="*/ 144 h 1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12" h="144">
                        <a:moveTo>
                          <a:pt x="0" y="0"/>
                        </a:moveTo>
                        <a:cubicBezTo>
                          <a:pt x="9" y="8"/>
                          <a:pt x="37" y="24"/>
                          <a:pt x="56" y="48"/>
                        </a:cubicBezTo>
                        <a:cubicBezTo>
                          <a:pt x="75" y="72"/>
                          <a:pt x="100" y="124"/>
                          <a:pt x="112" y="144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8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BBE0E3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8484" name="Freeform 52"/>
                  <p:cNvSpPr>
                    <a:spLocks/>
                  </p:cNvSpPr>
                  <p:nvPr/>
                </p:nvSpPr>
                <p:spPr bwMode="auto">
                  <a:xfrm>
                    <a:off x="3752" y="3264"/>
                    <a:ext cx="120" cy="160"/>
                  </a:xfrm>
                  <a:custGeom>
                    <a:avLst/>
                    <a:gdLst>
                      <a:gd name="T0" fmla="*/ 0 w 120"/>
                      <a:gd name="T1" fmla="*/ 0 h 160"/>
                      <a:gd name="T2" fmla="*/ 72 w 120"/>
                      <a:gd name="T3" fmla="*/ 72 h 160"/>
                      <a:gd name="T4" fmla="*/ 120 w 120"/>
                      <a:gd name="T5" fmla="*/ 160 h 1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20" h="160">
                        <a:moveTo>
                          <a:pt x="0" y="0"/>
                        </a:moveTo>
                        <a:cubicBezTo>
                          <a:pt x="12" y="12"/>
                          <a:pt x="52" y="45"/>
                          <a:pt x="72" y="72"/>
                        </a:cubicBezTo>
                        <a:cubicBezTo>
                          <a:pt x="92" y="99"/>
                          <a:pt x="110" y="142"/>
                          <a:pt x="120" y="160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8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BBE0E3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18485" name="Group 53"/>
            <p:cNvGrpSpPr>
              <a:grpSpLocks/>
            </p:cNvGrpSpPr>
            <p:nvPr/>
          </p:nvGrpSpPr>
          <p:grpSpPr bwMode="auto">
            <a:xfrm rot="20553487" flipH="1">
              <a:off x="3243" y="2069"/>
              <a:ext cx="720" cy="432"/>
              <a:chOff x="2506" y="1576"/>
              <a:chExt cx="704" cy="508"/>
            </a:xfrm>
          </p:grpSpPr>
          <p:sp>
            <p:nvSpPr>
              <p:cNvPr id="18486" name="Freeform 54"/>
              <p:cNvSpPr>
                <a:spLocks/>
              </p:cNvSpPr>
              <p:nvPr/>
            </p:nvSpPr>
            <p:spPr bwMode="auto">
              <a:xfrm rot="17550579" flipH="1">
                <a:off x="2748" y="1622"/>
                <a:ext cx="508" cy="416"/>
              </a:xfrm>
              <a:custGeom>
                <a:avLst/>
                <a:gdLst>
                  <a:gd name="T0" fmla="*/ 17 w 508"/>
                  <a:gd name="T1" fmla="*/ 112 h 416"/>
                  <a:gd name="T2" fmla="*/ 35 w 508"/>
                  <a:gd name="T3" fmla="*/ 265 h 416"/>
                  <a:gd name="T4" fmla="*/ 227 w 508"/>
                  <a:gd name="T5" fmla="*/ 400 h 416"/>
                  <a:gd name="T6" fmla="*/ 293 w 508"/>
                  <a:gd name="T7" fmla="*/ 361 h 416"/>
                  <a:gd name="T8" fmla="*/ 404 w 508"/>
                  <a:gd name="T9" fmla="*/ 358 h 416"/>
                  <a:gd name="T10" fmla="*/ 508 w 508"/>
                  <a:gd name="T11" fmla="*/ 140 h 416"/>
                  <a:gd name="T12" fmla="*/ 407 w 508"/>
                  <a:gd name="T13" fmla="*/ 22 h 416"/>
                  <a:gd name="T14" fmla="*/ 281 w 508"/>
                  <a:gd name="T15" fmla="*/ 10 h 416"/>
                  <a:gd name="T16" fmla="*/ 206 w 508"/>
                  <a:gd name="T17" fmla="*/ 43 h 416"/>
                  <a:gd name="T18" fmla="*/ 110 w 508"/>
                  <a:gd name="T19" fmla="*/ 19 h 416"/>
                  <a:gd name="T20" fmla="*/ 17 w 508"/>
                  <a:gd name="T21" fmla="*/ 112 h 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8" h="416">
                    <a:moveTo>
                      <a:pt x="17" y="112"/>
                    </a:moveTo>
                    <a:cubicBezTo>
                      <a:pt x="5" y="153"/>
                      <a:pt x="0" y="217"/>
                      <a:pt x="35" y="265"/>
                    </a:cubicBezTo>
                    <a:cubicBezTo>
                      <a:pt x="70" y="313"/>
                      <a:pt x="184" y="384"/>
                      <a:pt x="227" y="400"/>
                    </a:cubicBezTo>
                    <a:cubicBezTo>
                      <a:pt x="270" y="416"/>
                      <a:pt x="264" y="368"/>
                      <a:pt x="293" y="361"/>
                    </a:cubicBezTo>
                    <a:cubicBezTo>
                      <a:pt x="322" y="354"/>
                      <a:pt x="368" y="395"/>
                      <a:pt x="404" y="358"/>
                    </a:cubicBezTo>
                    <a:cubicBezTo>
                      <a:pt x="440" y="321"/>
                      <a:pt x="508" y="196"/>
                      <a:pt x="508" y="140"/>
                    </a:cubicBezTo>
                    <a:cubicBezTo>
                      <a:pt x="508" y="84"/>
                      <a:pt x="445" y="44"/>
                      <a:pt x="407" y="22"/>
                    </a:cubicBezTo>
                    <a:cubicBezTo>
                      <a:pt x="369" y="0"/>
                      <a:pt x="314" y="7"/>
                      <a:pt x="281" y="10"/>
                    </a:cubicBezTo>
                    <a:cubicBezTo>
                      <a:pt x="248" y="13"/>
                      <a:pt x="234" y="42"/>
                      <a:pt x="206" y="43"/>
                    </a:cubicBezTo>
                    <a:cubicBezTo>
                      <a:pt x="178" y="44"/>
                      <a:pt x="142" y="7"/>
                      <a:pt x="110" y="19"/>
                    </a:cubicBezTo>
                    <a:cubicBezTo>
                      <a:pt x="78" y="31"/>
                      <a:pt x="31" y="70"/>
                      <a:pt x="17" y="1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0000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7" name="Freeform 55"/>
              <p:cNvSpPr>
                <a:spLocks/>
              </p:cNvSpPr>
              <p:nvPr/>
            </p:nvSpPr>
            <p:spPr bwMode="auto">
              <a:xfrm rot="-25649421">
                <a:off x="2781" y="1747"/>
                <a:ext cx="296" cy="258"/>
              </a:xfrm>
              <a:custGeom>
                <a:avLst/>
                <a:gdLst>
                  <a:gd name="T0" fmla="*/ 188 w 288"/>
                  <a:gd name="T1" fmla="*/ 41 h 218"/>
                  <a:gd name="T2" fmla="*/ 44 w 288"/>
                  <a:gd name="T3" fmla="*/ 9 h 218"/>
                  <a:gd name="T4" fmla="*/ 4 w 288"/>
                  <a:gd name="T5" fmla="*/ 97 h 218"/>
                  <a:gd name="T6" fmla="*/ 68 w 288"/>
                  <a:gd name="T7" fmla="*/ 193 h 218"/>
                  <a:gd name="T8" fmla="*/ 252 w 288"/>
                  <a:gd name="T9" fmla="*/ 209 h 218"/>
                  <a:gd name="T10" fmla="*/ 284 w 288"/>
                  <a:gd name="T11" fmla="*/ 137 h 218"/>
                  <a:gd name="T12" fmla="*/ 188 w 288"/>
                  <a:gd name="T13" fmla="*/ 41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218">
                    <a:moveTo>
                      <a:pt x="188" y="41"/>
                    </a:moveTo>
                    <a:cubicBezTo>
                      <a:pt x="148" y="20"/>
                      <a:pt x="75" y="0"/>
                      <a:pt x="44" y="9"/>
                    </a:cubicBezTo>
                    <a:cubicBezTo>
                      <a:pt x="13" y="18"/>
                      <a:pt x="0" y="66"/>
                      <a:pt x="4" y="97"/>
                    </a:cubicBezTo>
                    <a:cubicBezTo>
                      <a:pt x="8" y="128"/>
                      <a:pt x="27" y="174"/>
                      <a:pt x="68" y="193"/>
                    </a:cubicBezTo>
                    <a:cubicBezTo>
                      <a:pt x="109" y="212"/>
                      <a:pt x="216" y="218"/>
                      <a:pt x="252" y="209"/>
                    </a:cubicBezTo>
                    <a:cubicBezTo>
                      <a:pt x="288" y="200"/>
                      <a:pt x="288" y="162"/>
                      <a:pt x="284" y="137"/>
                    </a:cubicBezTo>
                    <a:cubicBezTo>
                      <a:pt x="280" y="112"/>
                      <a:pt x="228" y="62"/>
                      <a:pt x="188" y="4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CC00"/>
                  </a:gs>
                  <a:gs pos="100000">
                    <a:srgbClr val="FF3300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rgbClr val="000000"/>
                    </a:solidFill>
                    <a:prstDash val="sysDot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8" name="Freeform 56"/>
              <p:cNvSpPr>
                <a:spLocks/>
              </p:cNvSpPr>
              <p:nvPr/>
            </p:nvSpPr>
            <p:spPr bwMode="auto">
              <a:xfrm rot="17550579" flipH="1">
                <a:off x="3117" y="1922"/>
                <a:ext cx="36" cy="18"/>
              </a:xfrm>
              <a:custGeom>
                <a:avLst/>
                <a:gdLst>
                  <a:gd name="T0" fmla="*/ 0 w 36"/>
                  <a:gd name="T1" fmla="*/ 9 h 18"/>
                  <a:gd name="T2" fmla="*/ 21 w 36"/>
                  <a:gd name="T3" fmla="*/ 18 h 18"/>
                  <a:gd name="T4" fmla="*/ 36 w 36"/>
                  <a:gd name="T5" fmla="*/ 0 h 18"/>
                  <a:gd name="T6" fmla="*/ 0 w 36"/>
                  <a:gd name="T7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8">
                    <a:moveTo>
                      <a:pt x="0" y="9"/>
                    </a:moveTo>
                    <a:lnTo>
                      <a:pt x="21" y="18"/>
                    </a:lnTo>
                    <a:lnTo>
                      <a:pt x="36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8489" name="Group 57"/>
              <p:cNvGrpSpPr>
                <a:grpSpLocks/>
              </p:cNvGrpSpPr>
              <p:nvPr/>
            </p:nvGrpSpPr>
            <p:grpSpPr bwMode="auto">
              <a:xfrm>
                <a:off x="2506" y="1584"/>
                <a:ext cx="419" cy="247"/>
                <a:chOff x="2506" y="1584"/>
                <a:chExt cx="419" cy="247"/>
              </a:xfrm>
            </p:grpSpPr>
            <p:sp>
              <p:nvSpPr>
                <p:cNvPr id="18490" name="Freeform 58"/>
                <p:cNvSpPr>
                  <a:spLocks/>
                </p:cNvSpPr>
                <p:nvPr/>
              </p:nvSpPr>
              <p:spPr bwMode="auto">
                <a:xfrm rot="-25649421">
                  <a:off x="2757" y="1560"/>
                  <a:ext cx="144" cy="192"/>
                </a:xfrm>
                <a:custGeom>
                  <a:avLst/>
                  <a:gdLst>
                    <a:gd name="T0" fmla="*/ 0 w 144"/>
                    <a:gd name="T1" fmla="*/ 192 h 192"/>
                    <a:gd name="T2" fmla="*/ 48 w 144"/>
                    <a:gd name="T3" fmla="*/ 48 h 192"/>
                    <a:gd name="T4" fmla="*/ 144 w 144"/>
                    <a:gd name="T5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4" h="192">
                      <a:moveTo>
                        <a:pt x="0" y="192"/>
                      </a:moveTo>
                      <a:cubicBezTo>
                        <a:pt x="12" y="136"/>
                        <a:pt x="24" y="80"/>
                        <a:pt x="48" y="48"/>
                      </a:cubicBezTo>
                      <a:cubicBezTo>
                        <a:pt x="72" y="16"/>
                        <a:pt x="108" y="8"/>
                        <a:pt x="144" y="0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lg" len="lg"/>
                  <a:tailEnd type="none" w="lg" len="lg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BBE0E3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8491" name="Group 59"/>
                <p:cNvGrpSpPr>
                  <a:grpSpLocks/>
                </p:cNvGrpSpPr>
                <p:nvPr/>
              </p:nvGrpSpPr>
              <p:grpSpPr bwMode="auto">
                <a:xfrm rot="-23852377">
                  <a:off x="2506" y="1652"/>
                  <a:ext cx="353" cy="179"/>
                  <a:chOff x="3144" y="3204"/>
                  <a:chExt cx="867" cy="623"/>
                </a:xfrm>
              </p:grpSpPr>
              <p:grpSp>
                <p:nvGrpSpPr>
                  <p:cNvPr id="18492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3144" y="3204"/>
                    <a:ext cx="867" cy="623"/>
                    <a:chOff x="3144" y="3204"/>
                    <a:chExt cx="867" cy="623"/>
                  </a:xfrm>
                </p:grpSpPr>
                <p:sp>
                  <p:nvSpPr>
                    <p:cNvPr id="18493" name="Freeform 61"/>
                    <p:cNvSpPr>
                      <a:spLocks/>
                    </p:cNvSpPr>
                    <p:nvPr/>
                  </p:nvSpPr>
                  <p:spPr bwMode="auto">
                    <a:xfrm>
                      <a:off x="3144" y="3204"/>
                      <a:ext cx="848" cy="308"/>
                    </a:xfrm>
                    <a:custGeom>
                      <a:avLst/>
                      <a:gdLst>
                        <a:gd name="T0" fmla="*/ 848 w 848"/>
                        <a:gd name="T1" fmla="*/ 300 h 308"/>
                        <a:gd name="T2" fmla="*/ 704 w 848"/>
                        <a:gd name="T3" fmla="*/ 76 h 308"/>
                        <a:gd name="T4" fmla="*/ 576 w 848"/>
                        <a:gd name="T5" fmla="*/ 4 h 308"/>
                        <a:gd name="T6" fmla="*/ 376 w 848"/>
                        <a:gd name="T7" fmla="*/ 52 h 308"/>
                        <a:gd name="T8" fmla="*/ 0 w 848"/>
                        <a:gd name="T9" fmla="*/ 308 h 30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8" h="308">
                          <a:moveTo>
                            <a:pt x="848" y="300"/>
                          </a:moveTo>
                          <a:cubicBezTo>
                            <a:pt x="824" y="263"/>
                            <a:pt x="749" y="125"/>
                            <a:pt x="704" y="76"/>
                          </a:cubicBezTo>
                          <a:cubicBezTo>
                            <a:pt x="659" y="27"/>
                            <a:pt x="631" y="8"/>
                            <a:pt x="576" y="4"/>
                          </a:cubicBezTo>
                          <a:cubicBezTo>
                            <a:pt x="521" y="0"/>
                            <a:pt x="472" y="1"/>
                            <a:pt x="376" y="52"/>
                          </a:cubicBezTo>
                          <a:cubicBezTo>
                            <a:pt x="280" y="103"/>
                            <a:pt x="78" y="255"/>
                            <a:pt x="0" y="308"/>
                          </a:cubicBezTo>
                        </a:path>
                      </a:pathLst>
                    </a:custGeom>
                    <a:gradFill rotWithShape="1">
                      <a:gsLst>
                        <a:gs pos="0">
                          <a:srgbClr val="66FF66"/>
                        </a:gs>
                        <a:gs pos="100000">
                          <a:srgbClr val="0099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9525" cap="flat" cmpd="sng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8494" name="Freeform 62"/>
                    <p:cNvSpPr>
                      <a:spLocks/>
                    </p:cNvSpPr>
                    <p:nvPr/>
                  </p:nvSpPr>
                  <p:spPr bwMode="auto">
                    <a:xfrm>
                      <a:off x="3144" y="3420"/>
                      <a:ext cx="867" cy="407"/>
                    </a:xfrm>
                    <a:custGeom>
                      <a:avLst/>
                      <a:gdLst>
                        <a:gd name="T0" fmla="*/ 0 w 867"/>
                        <a:gd name="T1" fmla="*/ 92 h 407"/>
                        <a:gd name="T2" fmla="*/ 552 w 867"/>
                        <a:gd name="T3" fmla="*/ 380 h 407"/>
                        <a:gd name="T4" fmla="*/ 832 w 867"/>
                        <a:gd name="T5" fmla="*/ 252 h 407"/>
                        <a:gd name="T6" fmla="*/ 760 w 867"/>
                        <a:gd name="T7" fmla="*/ 28 h 407"/>
                        <a:gd name="T8" fmla="*/ 232 w 867"/>
                        <a:gd name="T9" fmla="*/ 84 h 40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67" h="407">
                          <a:moveTo>
                            <a:pt x="0" y="92"/>
                          </a:moveTo>
                          <a:cubicBezTo>
                            <a:pt x="206" y="222"/>
                            <a:pt x="413" y="353"/>
                            <a:pt x="552" y="380"/>
                          </a:cubicBezTo>
                          <a:cubicBezTo>
                            <a:pt x="691" y="407"/>
                            <a:pt x="797" y="311"/>
                            <a:pt x="832" y="252"/>
                          </a:cubicBezTo>
                          <a:cubicBezTo>
                            <a:pt x="867" y="193"/>
                            <a:pt x="860" y="56"/>
                            <a:pt x="760" y="28"/>
                          </a:cubicBezTo>
                          <a:cubicBezTo>
                            <a:pt x="660" y="0"/>
                            <a:pt x="446" y="42"/>
                            <a:pt x="232" y="84"/>
                          </a:cubicBezTo>
                        </a:path>
                      </a:pathLst>
                    </a:custGeom>
                    <a:gradFill rotWithShape="1">
                      <a:gsLst>
                        <a:gs pos="0">
                          <a:srgbClr val="66FF66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9525" cap="flat" cmpd="sng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18495" name="Freeform 63"/>
                  <p:cNvSpPr>
                    <a:spLocks/>
                  </p:cNvSpPr>
                  <p:nvPr/>
                </p:nvSpPr>
                <p:spPr bwMode="auto">
                  <a:xfrm>
                    <a:off x="3808" y="3440"/>
                    <a:ext cx="87" cy="288"/>
                  </a:xfrm>
                  <a:custGeom>
                    <a:avLst/>
                    <a:gdLst>
                      <a:gd name="T0" fmla="*/ 40 w 87"/>
                      <a:gd name="T1" fmla="*/ 0 h 288"/>
                      <a:gd name="T2" fmla="*/ 80 w 87"/>
                      <a:gd name="T3" fmla="*/ 160 h 288"/>
                      <a:gd name="T4" fmla="*/ 0 w 87"/>
                      <a:gd name="T5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7" h="288">
                        <a:moveTo>
                          <a:pt x="40" y="0"/>
                        </a:moveTo>
                        <a:cubicBezTo>
                          <a:pt x="63" y="56"/>
                          <a:pt x="87" y="112"/>
                          <a:pt x="80" y="160"/>
                        </a:cubicBezTo>
                        <a:cubicBezTo>
                          <a:pt x="73" y="208"/>
                          <a:pt x="36" y="248"/>
                          <a:pt x="0" y="288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8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BBE0E3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8496" name="Freeform 64"/>
                  <p:cNvSpPr>
                    <a:spLocks/>
                  </p:cNvSpPr>
                  <p:nvPr/>
                </p:nvSpPr>
                <p:spPr bwMode="auto">
                  <a:xfrm>
                    <a:off x="3688" y="3440"/>
                    <a:ext cx="87" cy="288"/>
                  </a:xfrm>
                  <a:custGeom>
                    <a:avLst/>
                    <a:gdLst>
                      <a:gd name="T0" fmla="*/ 40 w 87"/>
                      <a:gd name="T1" fmla="*/ 0 h 288"/>
                      <a:gd name="T2" fmla="*/ 80 w 87"/>
                      <a:gd name="T3" fmla="*/ 160 h 288"/>
                      <a:gd name="T4" fmla="*/ 0 w 87"/>
                      <a:gd name="T5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87" h="288">
                        <a:moveTo>
                          <a:pt x="40" y="0"/>
                        </a:moveTo>
                        <a:cubicBezTo>
                          <a:pt x="63" y="56"/>
                          <a:pt x="87" y="112"/>
                          <a:pt x="80" y="160"/>
                        </a:cubicBezTo>
                        <a:cubicBezTo>
                          <a:pt x="73" y="208"/>
                          <a:pt x="36" y="248"/>
                          <a:pt x="0" y="288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8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BBE0E3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8497" name="Freeform 65"/>
                  <p:cNvSpPr>
                    <a:spLocks/>
                  </p:cNvSpPr>
                  <p:nvPr/>
                </p:nvSpPr>
                <p:spPr bwMode="auto">
                  <a:xfrm>
                    <a:off x="3568" y="3480"/>
                    <a:ext cx="72" cy="184"/>
                  </a:xfrm>
                  <a:custGeom>
                    <a:avLst/>
                    <a:gdLst>
                      <a:gd name="T0" fmla="*/ 48 w 72"/>
                      <a:gd name="T1" fmla="*/ 0 h 184"/>
                      <a:gd name="T2" fmla="*/ 64 w 72"/>
                      <a:gd name="T3" fmla="*/ 120 h 184"/>
                      <a:gd name="T4" fmla="*/ 0 w 72"/>
                      <a:gd name="T5" fmla="*/ 184 h 18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72" h="184">
                        <a:moveTo>
                          <a:pt x="48" y="0"/>
                        </a:moveTo>
                        <a:cubicBezTo>
                          <a:pt x="51" y="17"/>
                          <a:pt x="72" y="89"/>
                          <a:pt x="64" y="120"/>
                        </a:cubicBezTo>
                        <a:cubicBezTo>
                          <a:pt x="56" y="151"/>
                          <a:pt x="13" y="171"/>
                          <a:pt x="0" y="184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8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BBE0E3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8498" name="Freeform 66"/>
                  <p:cNvSpPr>
                    <a:spLocks/>
                  </p:cNvSpPr>
                  <p:nvPr/>
                </p:nvSpPr>
                <p:spPr bwMode="auto">
                  <a:xfrm>
                    <a:off x="3656" y="3280"/>
                    <a:ext cx="112" cy="144"/>
                  </a:xfrm>
                  <a:custGeom>
                    <a:avLst/>
                    <a:gdLst>
                      <a:gd name="T0" fmla="*/ 0 w 112"/>
                      <a:gd name="T1" fmla="*/ 0 h 144"/>
                      <a:gd name="T2" fmla="*/ 56 w 112"/>
                      <a:gd name="T3" fmla="*/ 48 h 144"/>
                      <a:gd name="T4" fmla="*/ 112 w 112"/>
                      <a:gd name="T5" fmla="*/ 144 h 1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12" h="144">
                        <a:moveTo>
                          <a:pt x="0" y="0"/>
                        </a:moveTo>
                        <a:cubicBezTo>
                          <a:pt x="9" y="8"/>
                          <a:pt x="37" y="24"/>
                          <a:pt x="56" y="48"/>
                        </a:cubicBezTo>
                        <a:cubicBezTo>
                          <a:pt x="75" y="72"/>
                          <a:pt x="100" y="124"/>
                          <a:pt x="112" y="144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8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BBE0E3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8499" name="Freeform 67"/>
                  <p:cNvSpPr>
                    <a:spLocks/>
                  </p:cNvSpPr>
                  <p:nvPr/>
                </p:nvSpPr>
                <p:spPr bwMode="auto">
                  <a:xfrm>
                    <a:off x="3752" y="3264"/>
                    <a:ext cx="120" cy="160"/>
                  </a:xfrm>
                  <a:custGeom>
                    <a:avLst/>
                    <a:gdLst>
                      <a:gd name="T0" fmla="*/ 0 w 120"/>
                      <a:gd name="T1" fmla="*/ 0 h 160"/>
                      <a:gd name="T2" fmla="*/ 72 w 120"/>
                      <a:gd name="T3" fmla="*/ 72 h 160"/>
                      <a:gd name="T4" fmla="*/ 120 w 120"/>
                      <a:gd name="T5" fmla="*/ 160 h 1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20" h="160">
                        <a:moveTo>
                          <a:pt x="0" y="0"/>
                        </a:moveTo>
                        <a:cubicBezTo>
                          <a:pt x="12" y="12"/>
                          <a:pt x="52" y="45"/>
                          <a:pt x="72" y="72"/>
                        </a:cubicBezTo>
                        <a:cubicBezTo>
                          <a:pt x="92" y="99"/>
                          <a:pt x="110" y="142"/>
                          <a:pt x="120" y="160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008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BBE0E3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</p:grpSp>
      </p:grpSp>
      <p:grpSp>
        <p:nvGrpSpPr>
          <p:cNvPr id="18501" name="Group 69"/>
          <p:cNvGrpSpPr>
            <a:grpSpLocks/>
          </p:cNvGrpSpPr>
          <p:nvPr/>
        </p:nvGrpSpPr>
        <p:grpSpPr bwMode="auto">
          <a:xfrm>
            <a:off x="2843213" y="4508500"/>
            <a:ext cx="1728787" cy="2349500"/>
            <a:chOff x="1152" y="1632"/>
            <a:chExt cx="1240" cy="1632"/>
          </a:xfrm>
        </p:grpSpPr>
        <p:sp>
          <p:nvSpPr>
            <p:cNvPr id="18502" name="Freeform 70"/>
            <p:cNvSpPr>
              <a:spLocks/>
            </p:cNvSpPr>
            <p:nvPr/>
          </p:nvSpPr>
          <p:spPr bwMode="auto">
            <a:xfrm>
              <a:off x="1728" y="1824"/>
              <a:ext cx="240" cy="240"/>
            </a:xfrm>
            <a:custGeom>
              <a:avLst/>
              <a:gdLst>
                <a:gd name="T0" fmla="*/ 167 w 2287"/>
                <a:gd name="T1" fmla="*/ 952 h 1272"/>
                <a:gd name="T2" fmla="*/ 63 w 2287"/>
                <a:gd name="T3" fmla="*/ 712 h 1272"/>
                <a:gd name="T4" fmla="*/ 543 w 2287"/>
                <a:gd name="T5" fmla="*/ 136 h 1272"/>
                <a:gd name="T6" fmla="*/ 1071 w 2287"/>
                <a:gd name="T7" fmla="*/ 88 h 1272"/>
                <a:gd name="T8" fmla="*/ 1791 w 2287"/>
                <a:gd name="T9" fmla="*/ 40 h 1272"/>
                <a:gd name="T10" fmla="*/ 2223 w 2287"/>
                <a:gd name="T11" fmla="*/ 328 h 1272"/>
                <a:gd name="T12" fmla="*/ 2175 w 2287"/>
                <a:gd name="T13" fmla="*/ 664 h 1272"/>
                <a:gd name="T14" fmla="*/ 1839 w 2287"/>
                <a:gd name="T15" fmla="*/ 1192 h 1272"/>
                <a:gd name="T16" fmla="*/ 1359 w 2287"/>
                <a:gd name="T17" fmla="*/ 1144 h 1272"/>
                <a:gd name="T18" fmla="*/ 591 w 2287"/>
                <a:gd name="T19" fmla="*/ 1192 h 1272"/>
                <a:gd name="T20" fmla="*/ 159 w 2287"/>
                <a:gd name="T21" fmla="*/ 952 h 1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503" name="Freeform 71"/>
            <p:cNvSpPr>
              <a:spLocks/>
            </p:cNvSpPr>
            <p:nvPr/>
          </p:nvSpPr>
          <p:spPr bwMode="auto">
            <a:xfrm>
              <a:off x="1392" y="1824"/>
              <a:ext cx="336" cy="192"/>
            </a:xfrm>
            <a:custGeom>
              <a:avLst/>
              <a:gdLst>
                <a:gd name="T0" fmla="*/ 167 w 2287"/>
                <a:gd name="T1" fmla="*/ 952 h 1272"/>
                <a:gd name="T2" fmla="*/ 63 w 2287"/>
                <a:gd name="T3" fmla="*/ 712 h 1272"/>
                <a:gd name="T4" fmla="*/ 543 w 2287"/>
                <a:gd name="T5" fmla="*/ 136 h 1272"/>
                <a:gd name="T6" fmla="*/ 1071 w 2287"/>
                <a:gd name="T7" fmla="*/ 88 h 1272"/>
                <a:gd name="T8" fmla="*/ 1791 w 2287"/>
                <a:gd name="T9" fmla="*/ 40 h 1272"/>
                <a:gd name="T10" fmla="*/ 2223 w 2287"/>
                <a:gd name="T11" fmla="*/ 328 h 1272"/>
                <a:gd name="T12" fmla="*/ 2175 w 2287"/>
                <a:gd name="T13" fmla="*/ 664 h 1272"/>
                <a:gd name="T14" fmla="*/ 1839 w 2287"/>
                <a:gd name="T15" fmla="*/ 1192 h 1272"/>
                <a:gd name="T16" fmla="*/ 1359 w 2287"/>
                <a:gd name="T17" fmla="*/ 1144 h 1272"/>
                <a:gd name="T18" fmla="*/ 591 w 2287"/>
                <a:gd name="T19" fmla="*/ 1192 h 1272"/>
                <a:gd name="T20" fmla="*/ 159 w 2287"/>
                <a:gd name="T21" fmla="*/ 952 h 1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504" name="Freeform 72"/>
            <p:cNvSpPr>
              <a:spLocks/>
            </p:cNvSpPr>
            <p:nvPr/>
          </p:nvSpPr>
          <p:spPr bwMode="auto">
            <a:xfrm>
              <a:off x="1920" y="1872"/>
              <a:ext cx="336" cy="192"/>
            </a:xfrm>
            <a:custGeom>
              <a:avLst/>
              <a:gdLst>
                <a:gd name="T0" fmla="*/ 167 w 2287"/>
                <a:gd name="T1" fmla="*/ 952 h 1272"/>
                <a:gd name="T2" fmla="*/ 63 w 2287"/>
                <a:gd name="T3" fmla="*/ 712 h 1272"/>
                <a:gd name="T4" fmla="*/ 543 w 2287"/>
                <a:gd name="T5" fmla="*/ 136 h 1272"/>
                <a:gd name="T6" fmla="*/ 1071 w 2287"/>
                <a:gd name="T7" fmla="*/ 88 h 1272"/>
                <a:gd name="T8" fmla="*/ 1791 w 2287"/>
                <a:gd name="T9" fmla="*/ 40 h 1272"/>
                <a:gd name="T10" fmla="*/ 2223 w 2287"/>
                <a:gd name="T11" fmla="*/ 328 h 1272"/>
                <a:gd name="T12" fmla="*/ 2175 w 2287"/>
                <a:gd name="T13" fmla="*/ 664 h 1272"/>
                <a:gd name="T14" fmla="*/ 1839 w 2287"/>
                <a:gd name="T15" fmla="*/ 1192 h 1272"/>
                <a:gd name="T16" fmla="*/ 1359 w 2287"/>
                <a:gd name="T17" fmla="*/ 1144 h 1272"/>
                <a:gd name="T18" fmla="*/ 591 w 2287"/>
                <a:gd name="T19" fmla="*/ 1192 h 1272"/>
                <a:gd name="T20" fmla="*/ 159 w 2287"/>
                <a:gd name="T21" fmla="*/ 952 h 1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505" name="Freeform 73"/>
            <p:cNvSpPr>
              <a:spLocks/>
            </p:cNvSpPr>
            <p:nvPr/>
          </p:nvSpPr>
          <p:spPr bwMode="auto">
            <a:xfrm>
              <a:off x="1584" y="1776"/>
              <a:ext cx="240" cy="240"/>
            </a:xfrm>
            <a:custGeom>
              <a:avLst/>
              <a:gdLst>
                <a:gd name="T0" fmla="*/ 167 w 2287"/>
                <a:gd name="T1" fmla="*/ 952 h 1272"/>
                <a:gd name="T2" fmla="*/ 63 w 2287"/>
                <a:gd name="T3" fmla="*/ 712 h 1272"/>
                <a:gd name="T4" fmla="*/ 543 w 2287"/>
                <a:gd name="T5" fmla="*/ 136 h 1272"/>
                <a:gd name="T6" fmla="*/ 1071 w 2287"/>
                <a:gd name="T7" fmla="*/ 88 h 1272"/>
                <a:gd name="T8" fmla="*/ 1791 w 2287"/>
                <a:gd name="T9" fmla="*/ 40 h 1272"/>
                <a:gd name="T10" fmla="*/ 2223 w 2287"/>
                <a:gd name="T11" fmla="*/ 328 h 1272"/>
                <a:gd name="T12" fmla="*/ 2175 w 2287"/>
                <a:gd name="T13" fmla="*/ 664 h 1272"/>
                <a:gd name="T14" fmla="*/ 1839 w 2287"/>
                <a:gd name="T15" fmla="*/ 1192 h 1272"/>
                <a:gd name="T16" fmla="*/ 1359 w 2287"/>
                <a:gd name="T17" fmla="*/ 1144 h 1272"/>
                <a:gd name="T18" fmla="*/ 591 w 2287"/>
                <a:gd name="T19" fmla="*/ 1192 h 1272"/>
                <a:gd name="T20" fmla="*/ 159 w 2287"/>
                <a:gd name="T21" fmla="*/ 952 h 1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506" name="Freeform 74"/>
            <p:cNvSpPr>
              <a:spLocks/>
            </p:cNvSpPr>
            <p:nvPr/>
          </p:nvSpPr>
          <p:spPr bwMode="auto">
            <a:xfrm>
              <a:off x="1776" y="1632"/>
              <a:ext cx="240" cy="240"/>
            </a:xfrm>
            <a:custGeom>
              <a:avLst/>
              <a:gdLst>
                <a:gd name="T0" fmla="*/ 167 w 2287"/>
                <a:gd name="T1" fmla="*/ 952 h 1272"/>
                <a:gd name="T2" fmla="*/ 63 w 2287"/>
                <a:gd name="T3" fmla="*/ 712 h 1272"/>
                <a:gd name="T4" fmla="*/ 543 w 2287"/>
                <a:gd name="T5" fmla="*/ 136 h 1272"/>
                <a:gd name="T6" fmla="*/ 1071 w 2287"/>
                <a:gd name="T7" fmla="*/ 88 h 1272"/>
                <a:gd name="T8" fmla="*/ 1791 w 2287"/>
                <a:gd name="T9" fmla="*/ 40 h 1272"/>
                <a:gd name="T10" fmla="*/ 2223 w 2287"/>
                <a:gd name="T11" fmla="*/ 328 h 1272"/>
                <a:gd name="T12" fmla="*/ 2175 w 2287"/>
                <a:gd name="T13" fmla="*/ 664 h 1272"/>
                <a:gd name="T14" fmla="*/ 1839 w 2287"/>
                <a:gd name="T15" fmla="*/ 1192 h 1272"/>
                <a:gd name="T16" fmla="*/ 1359 w 2287"/>
                <a:gd name="T17" fmla="*/ 1144 h 1272"/>
                <a:gd name="T18" fmla="*/ 591 w 2287"/>
                <a:gd name="T19" fmla="*/ 1192 h 1272"/>
                <a:gd name="T20" fmla="*/ 159 w 2287"/>
                <a:gd name="T21" fmla="*/ 952 h 1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507" name="Freeform 75" descr="Циновка"/>
            <p:cNvSpPr>
              <a:spLocks/>
            </p:cNvSpPr>
            <p:nvPr/>
          </p:nvSpPr>
          <p:spPr bwMode="auto">
            <a:xfrm>
              <a:off x="1248" y="1872"/>
              <a:ext cx="1008" cy="1392"/>
            </a:xfrm>
            <a:custGeom>
              <a:avLst/>
              <a:gdLst>
                <a:gd name="T0" fmla="*/ 434 w 912"/>
                <a:gd name="T1" fmla="*/ 1172 h 1194"/>
                <a:gd name="T2" fmla="*/ 701 w 912"/>
                <a:gd name="T3" fmla="*/ 1172 h 1194"/>
                <a:gd name="T4" fmla="*/ 845 w 912"/>
                <a:gd name="T5" fmla="*/ 1107 h 1194"/>
                <a:gd name="T6" fmla="*/ 834 w 912"/>
                <a:gd name="T7" fmla="*/ 912 h 1194"/>
                <a:gd name="T8" fmla="*/ 834 w 912"/>
                <a:gd name="T9" fmla="*/ 783 h 1194"/>
                <a:gd name="T10" fmla="*/ 834 w 912"/>
                <a:gd name="T11" fmla="*/ 653 h 1194"/>
                <a:gd name="T12" fmla="*/ 901 w 912"/>
                <a:gd name="T13" fmla="*/ 328 h 1194"/>
                <a:gd name="T14" fmla="*/ 901 w 912"/>
                <a:gd name="T15" fmla="*/ 133 h 1194"/>
                <a:gd name="T16" fmla="*/ 902 w 912"/>
                <a:gd name="T17" fmla="*/ 53 h 1194"/>
                <a:gd name="T18" fmla="*/ 887 w 912"/>
                <a:gd name="T19" fmla="*/ 23 h 1194"/>
                <a:gd name="T20" fmla="*/ 872 w 912"/>
                <a:gd name="T21" fmla="*/ 7 h 1194"/>
                <a:gd name="T22" fmla="*/ 841 w 912"/>
                <a:gd name="T23" fmla="*/ 68 h 1194"/>
                <a:gd name="T24" fmla="*/ 720 w 912"/>
                <a:gd name="T25" fmla="*/ 98 h 1194"/>
                <a:gd name="T26" fmla="*/ 568 w 912"/>
                <a:gd name="T27" fmla="*/ 129 h 1194"/>
                <a:gd name="T28" fmla="*/ 356 w 912"/>
                <a:gd name="T29" fmla="*/ 114 h 1194"/>
                <a:gd name="T30" fmla="*/ 114 w 912"/>
                <a:gd name="T31" fmla="*/ 98 h 1194"/>
                <a:gd name="T32" fmla="*/ 144 w 912"/>
                <a:gd name="T33" fmla="*/ 83 h 1194"/>
                <a:gd name="T34" fmla="*/ 144 w 912"/>
                <a:gd name="T35" fmla="*/ 23 h 1194"/>
                <a:gd name="T36" fmla="*/ 129 w 912"/>
                <a:gd name="T37" fmla="*/ 53 h 1194"/>
                <a:gd name="T38" fmla="*/ 114 w 912"/>
                <a:gd name="T39" fmla="*/ 53 h 1194"/>
                <a:gd name="T40" fmla="*/ 114 w 912"/>
                <a:gd name="T41" fmla="*/ 83 h 1194"/>
                <a:gd name="T42" fmla="*/ 100 w 912"/>
                <a:gd name="T43" fmla="*/ 263 h 1194"/>
                <a:gd name="T44" fmla="*/ 33 w 912"/>
                <a:gd name="T45" fmla="*/ 718 h 1194"/>
                <a:gd name="T46" fmla="*/ 33 w 912"/>
                <a:gd name="T47" fmla="*/ 912 h 1194"/>
                <a:gd name="T48" fmla="*/ 44 w 912"/>
                <a:gd name="T49" fmla="*/ 1151 h 1194"/>
                <a:gd name="T50" fmla="*/ 300 w 912"/>
                <a:gd name="T51" fmla="*/ 1172 h 1194"/>
                <a:gd name="T52" fmla="*/ 434 w 912"/>
                <a:gd name="T53" fmla="*/ 1172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12" h="1194">
                  <a:moveTo>
                    <a:pt x="434" y="1172"/>
                  </a:moveTo>
                  <a:cubicBezTo>
                    <a:pt x="500" y="1172"/>
                    <a:pt x="633" y="1183"/>
                    <a:pt x="701" y="1172"/>
                  </a:cubicBezTo>
                  <a:cubicBezTo>
                    <a:pt x="769" y="1162"/>
                    <a:pt x="823" y="1151"/>
                    <a:pt x="845" y="1107"/>
                  </a:cubicBezTo>
                  <a:cubicBezTo>
                    <a:pt x="868" y="1064"/>
                    <a:pt x="836" y="967"/>
                    <a:pt x="834" y="912"/>
                  </a:cubicBezTo>
                  <a:cubicBezTo>
                    <a:pt x="833" y="858"/>
                    <a:pt x="834" y="826"/>
                    <a:pt x="834" y="783"/>
                  </a:cubicBezTo>
                  <a:cubicBezTo>
                    <a:pt x="834" y="739"/>
                    <a:pt x="823" y="728"/>
                    <a:pt x="834" y="653"/>
                  </a:cubicBezTo>
                  <a:cubicBezTo>
                    <a:pt x="845" y="577"/>
                    <a:pt x="890" y="414"/>
                    <a:pt x="901" y="328"/>
                  </a:cubicBezTo>
                  <a:cubicBezTo>
                    <a:pt x="912" y="241"/>
                    <a:pt x="901" y="179"/>
                    <a:pt x="901" y="133"/>
                  </a:cubicBezTo>
                  <a:cubicBezTo>
                    <a:pt x="901" y="87"/>
                    <a:pt x="904" y="71"/>
                    <a:pt x="902" y="53"/>
                  </a:cubicBezTo>
                  <a:cubicBezTo>
                    <a:pt x="900" y="35"/>
                    <a:pt x="892" y="31"/>
                    <a:pt x="887" y="23"/>
                  </a:cubicBezTo>
                  <a:cubicBezTo>
                    <a:pt x="882" y="15"/>
                    <a:pt x="880" y="0"/>
                    <a:pt x="872" y="7"/>
                  </a:cubicBezTo>
                  <a:cubicBezTo>
                    <a:pt x="864" y="14"/>
                    <a:pt x="866" y="53"/>
                    <a:pt x="841" y="68"/>
                  </a:cubicBezTo>
                  <a:cubicBezTo>
                    <a:pt x="816" y="83"/>
                    <a:pt x="765" y="88"/>
                    <a:pt x="720" y="98"/>
                  </a:cubicBezTo>
                  <a:cubicBezTo>
                    <a:pt x="675" y="108"/>
                    <a:pt x="629" y="126"/>
                    <a:pt x="568" y="129"/>
                  </a:cubicBezTo>
                  <a:cubicBezTo>
                    <a:pt x="507" y="132"/>
                    <a:pt x="432" y="119"/>
                    <a:pt x="356" y="114"/>
                  </a:cubicBezTo>
                  <a:cubicBezTo>
                    <a:pt x="280" y="109"/>
                    <a:pt x="149" y="103"/>
                    <a:pt x="114" y="98"/>
                  </a:cubicBezTo>
                  <a:cubicBezTo>
                    <a:pt x="79" y="93"/>
                    <a:pt x="139" y="95"/>
                    <a:pt x="144" y="83"/>
                  </a:cubicBezTo>
                  <a:cubicBezTo>
                    <a:pt x="149" y="71"/>
                    <a:pt x="146" y="28"/>
                    <a:pt x="144" y="23"/>
                  </a:cubicBezTo>
                  <a:cubicBezTo>
                    <a:pt x="142" y="18"/>
                    <a:pt x="134" y="48"/>
                    <a:pt x="129" y="53"/>
                  </a:cubicBezTo>
                  <a:cubicBezTo>
                    <a:pt x="124" y="58"/>
                    <a:pt x="116" y="48"/>
                    <a:pt x="114" y="53"/>
                  </a:cubicBezTo>
                  <a:cubicBezTo>
                    <a:pt x="112" y="58"/>
                    <a:pt x="116" y="48"/>
                    <a:pt x="114" y="83"/>
                  </a:cubicBezTo>
                  <a:cubicBezTo>
                    <a:pt x="112" y="118"/>
                    <a:pt x="113" y="157"/>
                    <a:pt x="100" y="263"/>
                  </a:cubicBezTo>
                  <a:cubicBezTo>
                    <a:pt x="87" y="369"/>
                    <a:pt x="44" y="609"/>
                    <a:pt x="33" y="718"/>
                  </a:cubicBezTo>
                  <a:cubicBezTo>
                    <a:pt x="22" y="826"/>
                    <a:pt x="32" y="841"/>
                    <a:pt x="33" y="912"/>
                  </a:cubicBezTo>
                  <a:cubicBezTo>
                    <a:pt x="35" y="984"/>
                    <a:pt x="0" y="1107"/>
                    <a:pt x="44" y="1151"/>
                  </a:cubicBezTo>
                  <a:cubicBezTo>
                    <a:pt x="89" y="1194"/>
                    <a:pt x="235" y="1168"/>
                    <a:pt x="300" y="1172"/>
                  </a:cubicBezTo>
                  <a:cubicBezTo>
                    <a:pt x="366" y="1176"/>
                    <a:pt x="367" y="1172"/>
                    <a:pt x="434" y="1172"/>
                  </a:cubicBez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8508" name="Group 76"/>
            <p:cNvGrpSpPr>
              <a:grpSpLocks/>
            </p:cNvGrpSpPr>
            <p:nvPr/>
          </p:nvGrpSpPr>
          <p:grpSpPr bwMode="auto">
            <a:xfrm>
              <a:off x="1152" y="2736"/>
              <a:ext cx="864" cy="528"/>
              <a:chOff x="96" y="3648"/>
              <a:chExt cx="864" cy="528"/>
            </a:xfrm>
          </p:grpSpPr>
          <p:sp>
            <p:nvSpPr>
              <p:cNvPr id="18509" name="Freeform 77"/>
              <p:cNvSpPr>
                <a:spLocks/>
              </p:cNvSpPr>
              <p:nvPr/>
            </p:nvSpPr>
            <p:spPr bwMode="auto">
              <a:xfrm>
                <a:off x="432" y="3936"/>
                <a:ext cx="240" cy="240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510" name="Freeform 78"/>
              <p:cNvSpPr>
                <a:spLocks/>
              </p:cNvSpPr>
              <p:nvPr/>
            </p:nvSpPr>
            <p:spPr bwMode="auto">
              <a:xfrm>
                <a:off x="96" y="3936"/>
                <a:ext cx="336" cy="192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511" name="Freeform 79"/>
              <p:cNvSpPr>
                <a:spLocks/>
              </p:cNvSpPr>
              <p:nvPr/>
            </p:nvSpPr>
            <p:spPr bwMode="auto">
              <a:xfrm>
                <a:off x="624" y="3984"/>
                <a:ext cx="336" cy="192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512" name="Freeform 80"/>
              <p:cNvSpPr>
                <a:spLocks/>
              </p:cNvSpPr>
              <p:nvPr/>
            </p:nvSpPr>
            <p:spPr bwMode="auto">
              <a:xfrm>
                <a:off x="288" y="3840"/>
                <a:ext cx="240" cy="240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513" name="Freeform 81"/>
              <p:cNvSpPr>
                <a:spLocks/>
              </p:cNvSpPr>
              <p:nvPr/>
            </p:nvSpPr>
            <p:spPr bwMode="auto">
              <a:xfrm>
                <a:off x="576" y="3792"/>
                <a:ext cx="240" cy="240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514" name="Freeform 82"/>
              <p:cNvSpPr>
                <a:spLocks/>
              </p:cNvSpPr>
              <p:nvPr/>
            </p:nvSpPr>
            <p:spPr bwMode="auto">
              <a:xfrm>
                <a:off x="432" y="3648"/>
                <a:ext cx="240" cy="240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8515" name="Freeform 83"/>
            <p:cNvSpPr>
              <a:spLocks/>
            </p:cNvSpPr>
            <p:nvPr/>
          </p:nvSpPr>
          <p:spPr bwMode="auto">
            <a:xfrm>
              <a:off x="1536" y="1728"/>
              <a:ext cx="192" cy="144"/>
            </a:xfrm>
            <a:custGeom>
              <a:avLst/>
              <a:gdLst>
                <a:gd name="T0" fmla="*/ 167 w 2287"/>
                <a:gd name="T1" fmla="*/ 952 h 1272"/>
                <a:gd name="T2" fmla="*/ 63 w 2287"/>
                <a:gd name="T3" fmla="*/ 712 h 1272"/>
                <a:gd name="T4" fmla="*/ 543 w 2287"/>
                <a:gd name="T5" fmla="*/ 136 h 1272"/>
                <a:gd name="T6" fmla="*/ 1071 w 2287"/>
                <a:gd name="T7" fmla="*/ 88 h 1272"/>
                <a:gd name="T8" fmla="*/ 1791 w 2287"/>
                <a:gd name="T9" fmla="*/ 40 h 1272"/>
                <a:gd name="T10" fmla="*/ 2223 w 2287"/>
                <a:gd name="T11" fmla="*/ 328 h 1272"/>
                <a:gd name="T12" fmla="*/ 2175 w 2287"/>
                <a:gd name="T13" fmla="*/ 664 h 1272"/>
                <a:gd name="T14" fmla="*/ 1839 w 2287"/>
                <a:gd name="T15" fmla="*/ 1192 h 1272"/>
                <a:gd name="T16" fmla="*/ 1359 w 2287"/>
                <a:gd name="T17" fmla="*/ 1144 h 1272"/>
                <a:gd name="T18" fmla="*/ 591 w 2287"/>
                <a:gd name="T19" fmla="*/ 1192 h 1272"/>
                <a:gd name="T20" fmla="*/ 159 w 2287"/>
                <a:gd name="T21" fmla="*/ 952 h 1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516" name="Freeform 84"/>
            <p:cNvSpPr>
              <a:spLocks/>
            </p:cNvSpPr>
            <p:nvPr/>
          </p:nvSpPr>
          <p:spPr bwMode="auto">
            <a:xfrm>
              <a:off x="1968" y="1776"/>
              <a:ext cx="192" cy="144"/>
            </a:xfrm>
            <a:custGeom>
              <a:avLst/>
              <a:gdLst>
                <a:gd name="T0" fmla="*/ 167 w 2287"/>
                <a:gd name="T1" fmla="*/ 952 h 1272"/>
                <a:gd name="T2" fmla="*/ 63 w 2287"/>
                <a:gd name="T3" fmla="*/ 712 h 1272"/>
                <a:gd name="T4" fmla="*/ 543 w 2287"/>
                <a:gd name="T5" fmla="*/ 136 h 1272"/>
                <a:gd name="T6" fmla="*/ 1071 w 2287"/>
                <a:gd name="T7" fmla="*/ 88 h 1272"/>
                <a:gd name="T8" fmla="*/ 1791 w 2287"/>
                <a:gd name="T9" fmla="*/ 40 h 1272"/>
                <a:gd name="T10" fmla="*/ 2223 w 2287"/>
                <a:gd name="T11" fmla="*/ 328 h 1272"/>
                <a:gd name="T12" fmla="*/ 2175 w 2287"/>
                <a:gd name="T13" fmla="*/ 664 h 1272"/>
                <a:gd name="T14" fmla="*/ 1839 w 2287"/>
                <a:gd name="T15" fmla="*/ 1192 h 1272"/>
                <a:gd name="T16" fmla="*/ 1359 w 2287"/>
                <a:gd name="T17" fmla="*/ 1144 h 1272"/>
                <a:gd name="T18" fmla="*/ 591 w 2287"/>
                <a:gd name="T19" fmla="*/ 1192 h 1272"/>
                <a:gd name="T20" fmla="*/ 159 w 2287"/>
                <a:gd name="T21" fmla="*/ 952 h 1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517" name="Freeform 85"/>
            <p:cNvSpPr>
              <a:spLocks/>
            </p:cNvSpPr>
            <p:nvPr/>
          </p:nvSpPr>
          <p:spPr bwMode="auto">
            <a:xfrm>
              <a:off x="1632" y="1632"/>
              <a:ext cx="192" cy="144"/>
            </a:xfrm>
            <a:custGeom>
              <a:avLst/>
              <a:gdLst>
                <a:gd name="T0" fmla="*/ 167 w 2287"/>
                <a:gd name="T1" fmla="*/ 952 h 1272"/>
                <a:gd name="T2" fmla="*/ 63 w 2287"/>
                <a:gd name="T3" fmla="*/ 712 h 1272"/>
                <a:gd name="T4" fmla="*/ 543 w 2287"/>
                <a:gd name="T5" fmla="*/ 136 h 1272"/>
                <a:gd name="T6" fmla="*/ 1071 w 2287"/>
                <a:gd name="T7" fmla="*/ 88 h 1272"/>
                <a:gd name="T8" fmla="*/ 1791 w 2287"/>
                <a:gd name="T9" fmla="*/ 40 h 1272"/>
                <a:gd name="T10" fmla="*/ 2223 w 2287"/>
                <a:gd name="T11" fmla="*/ 328 h 1272"/>
                <a:gd name="T12" fmla="*/ 2175 w 2287"/>
                <a:gd name="T13" fmla="*/ 664 h 1272"/>
                <a:gd name="T14" fmla="*/ 1839 w 2287"/>
                <a:gd name="T15" fmla="*/ 1192 h 1272"/>
                <a:gd name="T16" fmla="*/ 1359 w 2287"/>
                <a:gd name="T17" fmla="*/ 1144 h 1272"/>
                <a:gd name="T18" fmla="*/ 591 w 2287"/>
                <a:gd name="T19" fmla="*/ 1192 h 1272"/>
                <a:gd name="T20" fmla="*/ 159 w 2287"/>
                <a:gd name="T21" fmla="*/ 952 h 1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87" h="1272">
                  <a:moveTo>
                    <a:pt x="167" y="952"/>
                  </a:moveTo>
                  <a:cubicBezTo>
                    <a:pt x="152" y="912"/>
                    <a:pt x="0" y="848"/>
                    <a:pt x="63" y="712"/>
                  </a:cubicBezTo>
                  <a:cubicBezTo>
                    <a:pt x="126" y="576"/>
                    <a:pt x="375" y="240"/>
                    <a:pt x="543" y="136"/>
                  </a:cubicBezTo>
                  <a:cubicBezTo>
                    <a:pt x="711" y="32"/>
                    <a:pt x="863" y="104"/>
                    <a:pt x="1071" y="88"/>
                  </a:cubicBezTo>
                  <a:cubicBezTo>
                    <a:pt x="1279" y="72"/>
                    <a:pt x="1599" y="0"/>
                    <a:pt x="1791" y="40"/>
                  </a:cubicBezTo>
                  <a:cubicBezTo>
                    <a:pt x="1983" y="80"/>
                    <a:pt x="2159" y="224"/>
                    <a:pt x="2223" y="328"/>
                  </a:cubicBezTo>
                  <a:cubicBezTo>
                    <a:pt x="2287" y="432"/>
                    <a:pt x="2239" y="520"/>
                    <a:pt x="2175" y="664"/>
                  </a:cubicBezTo>
                  <a:cubicBezTo>
                    <a:pt x="2111" y="808"/>
                    <a:pt x="1975" y="1112"/>
                    <a:pt x="1839" y="1192"/>
                  </a:cubicBezTo>
                  <a:cubicBezTo>
                    <a:pt x="1703" y="1272"/>
                    <a:pt x="1567" y="1144"/>
                    <a:pt x="1359" y="1144"/>
                  </a:cubicBezTo>
                  <a:cubicBezTo>
                    <a:pt x="1151" y="1144"/>
                    <a:pt x="791" y="1224"/>
                    <a:pt x="591" y="1192"/>
                  </a:cubicBezTo>
                  <a:cubicBezTo>
                    <a:pt x="391" y="1160"/>
                    <a:pt x="275" y="1056"/>
                    <a:pt x="159" y="952"/>
                  </a:cubicBezTo>
                </a:path>
              </a:pathLst>
            </a:custGeom>
            <a:gradFill rotWithShape="1">
              <a:gsLst>
                <a:gs pos="0">
                  <a:srgbClr val="C84300"/>
                </a:gs>
                <a:gs pos="100000">
                  <a:srgbClr val="8A2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518" name="Freeform 86" descr="Циновка"/>
            <p:cNvSpPr>
              <a:spLocks/>
            </p:cNvSpPr>
            <p:nvPr/>
          </p:nvSpPr>
          <p:spPr bwMode="auto">
            <a:xfrm>
              <a:off x="1248" y="1888"/>
              <a:ext cx="1144" cy="360"/>
            </a:xfrm>
            <a:custGeom>
              <a:avLst/>
              <a:gdLst>
                <a:gd name="T0" fmla="*/ 144 w 1144"/>
                <a:gd name="T1" fmla="*/ 32 h 360"/>
                <a:gd name="T2" fmla="*/ 48 w 1144"/>
                <a:gd name="T3" fmla="*/ 32 h 360"/>
                <a:gd name="T4" fmla="*/ 0 w 1144"/>
                <a:gd name="T5" fmla="*/ 224 h 360"/>
                <a:gd name="T6" fmla="*/ 48 w 1144"/>
                <a:gd name="T7" fmla="*/ 272 h 360"/>
                <a:gd name="T8" fmla="*/ 144 w 1144"/>
                <a:gd name="T9" fmla="*/ 272 h 360"/>
                <a:gd name="T10" fmla="*/ 336 w 1144"/>
                <a:gd name="T11" fmla="*/ 272 h 360"/>
                <a:gd name="T12" fmla="*/ 816 w 1144"/>
                <a:gd name="T13" fmla="*/ 320 h 360"/>
                <a:gd name="T14" fmla="*/ 1104 w 1144"/>
                <a:gd name="T15" fmla="*/ 320 h 360"/>
                <a:gd name="T16" fmla="*/ 1056 w 1144"/>
                <a:gd name="T17" fmla="*/ 80 h 360"/>
                <a:gd name="T18" fmla="*/ 960 w 1144"/>
                <a:gd name="T19" fmla="*/ 32 h 360"/>
                <a:gd name="T20" fmla="*/ 816 w 1144"/>
                <a:gd name="T21" fmla="*/ 128 h 360"/>
                <a:gd name="T22" fmla="*/ 551 w 1144"/>
                <a:gd name="T23" fmla="*/ 146 h 360"/>
                <a:gd name="T24" fmla="*/ 339 w 1144"/>
                <a:gd name="T25" fmla="*/ 115 h 360"/>
                <a:gd name="T26" fmla="*/ 192 w 1144"/>
                <a:gd name="T27" fmla="*/ 128 h 360"/>
                <a:gd name="T28" fmla="*/ 144 w 1144"/>
                <a:gd name="T29" fmla="*/ 32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44" h="360">
                  <a:moveTo>
                    <a:pt x="144" y="32"/>
                  </a:moveTo>
                  <a:cubicBezTo>
                    <a:pt x="120" y="16"/>
                    <a:pt x="72" y="0"/>
                    <a:pt x="48" y="32"/>
                  </a:cubicBezTo>
                  <a:cubicBezTo>
                    <a:pt x="24" y="64"/>
                    <a:pt x="0" y="184"/>
                    <a:pt x="0" y="224"/>
                  </a:cubicBezTo>
                  <a:cubicBezTo>
                    <a:pt x="0" y="264"/>
                    <a:pt x="24" y="264"/>
                    <a:pt x="48" y="272"/>
                  </a:cubicBezTo>
                  <a:cubicBezTo>
                    <a:pt x="72" y="280"/>
                    <a:pt x="96" y="272"/>
                    <a:pt x="144" y="272"/>
                  </a:cubicBezTo>
                  <a:cubicBezTo>
                    <a:pt x="192" y="272"/>
                    <a:pt x="224" y="264"/>
                    <a:pt x="336" y="272"/>
                  </a:cubicBezTo>
                  <a:cubicBezTo>
                    <a:pt x="448" y="280"/>
                    <a:pt x="688" y="312"/>
                    <a:pt x="816" y="320"/>
                  </a:cubicBezTo>
                  <a:cubicBezTo>
                    <a:pt x="944" y="328"/>
                    <a:pt x="1064" y="360"/>
                    <a:pt x="1104" y="320"/>
                  </a:cubicBezTo>
                  <a:cubicBezTo>
                    <a:pt x="1144" y="280"/>
                    <a:pt x="1080" y="128"/>
                    <a:pt x="1056" y="80"/>
                  </a:cubicBezTo>
                  <a:cubicBezTo>
                    <a:pt x="1032" y="32"/>
                    <a:pt x="1000" y="24"/>
                    <a:pt x="960" y="32"/>
                  </a:cubicBezTo>
                  <a:cubicBezTo>
                    <a:pt x="920" y="40"/>
                    <a:pt x="884" y="109"/>
                    <a:pt x="816" y="128"/>
                  </a:cubicBezTo>
                  <a:cubicBezTo>
                    <a:pt x="748" y="147"/>
                    <a:pt x="630" y="148"/>
                    <a:pt x="551" y="146"/>
                  </a:cubicBezTo>
                  <a:cubicBezTo>
                    <a:pt x="472" y="144"/>
                    <a:pt x="399" y="118"/>
                    <a:pt x="339" y="115"/>
                  </a:cubicBezTo>
                  <a:cubicBezTo>
                    <a:pt x="279" y="112"/>
                    <a:pt x="224" y="142"/>
                    <a:pt x="192" y="128"/>
                  </a:cubicBezTo>
                  <a:cubicBezTo>
                    <a:pt x="160" y="114"/>
                    <a:pt x="168" y="48"/>
                    <a:pt x="144" y="32"/>
                  </a:cubicBez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8579" name="Group 147"/>
          <p:cNvGrpSpPr>
            <a:grpSpLocks/>
          </p:cNvGrpSpPr>
          <p:nvPr/>
        </p:nvGrpSpPr>
        <p:grpSpPr bwMode="auto">
          <a:xfrm>
            <a:off x="4067175" y="3213100"/>
            <a:ext cx="1598613" cy="1165225"/>
            <a:chOff x="2290" y="2115"/>
            <a:chExt cx="1007" cy="734"/>
          </a:xfrm>
        </p:grpSpPr>
        <p:grpSp>
          <p:nvGrpSpPr>
            <p:cNvPr id="18519" name="Group 87"/>
            <p:cNvGrpSpPr>
              <a:grpSpLocks/>
            </p:cNvGrpSpPr>
            <p:nvPr/>
          </p:nvGrpSpPr>
          <p:grpSpPr bwMode="auto">
            <a:xfrm>
              <a:off x="2472" y="2115"/>
              <a:ext cx="635" cy="635"/>
              <a:chOff x="2640" y="3024"/>
              <a:chExt cx="598" cy="575"/>
            </a:xfrm>
          </p:grpSpPr>
          <p:grpSp>
            <p:nvGrpSpPr>
              <p:cNvPr id="18520" name="Group 88"/>
              <p:cNvGrpSpPr>
                <a:grpSpLocks/>
              </p:cNvGrpSpPr>
              <p:nvPr/>
            </p:nvGrpSpPr>
            <p:grpSpPr bwMode="auto">
              <a:xfrm>
                <a:off x="2640" y="3024"/>
                <a:ext cx="598" cy="575"/>
                <a:chOff x="1355" y="3089"/>
                <a:chExt cx="598" cy="575"/>
              </a:xfrm>
            </p:grpSpPr>
            <p:sp>
              <p:nvSpPr>
                <p:cNvPr id="18521" name="Freeform 89"/>
                <p:cNvSpPr>
                  <a:spLocks/>
                </p:cNvSpPr>
                <p:nvPr/>
              </p:nvSpPr>
              <p:spPr bwMode="auto">
                <a:xfrm>
                  <a:off x="1355" y="3089"/>
                  <a:ext cx="598" cy="572"/>
                </a:xfrm>
                <a:custGeom>
                  <a:avLst/>
                  <a:gdLst>
                    <a:gd name="T0" fmla="*/ 85 w 598"/>
                    <a:gd name="T1" fmla="*/ 511 h 572"/>
                    <a:gd name="T2" fmla="*/ 275 w 598"/>
                    <a:gd name="T3" fmla="*/ 569 h 572"/>
                    <a:gd name="T4" fmla="*/ 507 w 598"/>
                    <a:gd name="T5" fmla="*/ 493 h 572"/>
                    <a:gd name="T6" fmla="*/ 591 w 598"/>
                    <a:gd name="T7" fmla="*/ 305 h 572"/>
                    <a:gd name="T8" fmla="*/ 551 w 598"/>
                    <a:gd name="T9" fmla="*/ 113 h 572"/>
                    <a:gd name="T10" fmla="*/ 567 w 598"/>
                    <a:gd name="T11" fmla="*/ 65 h 572"/>
                    <a:gd name="T12" fmla="*/ 565 w 598"/>
                    <a:gd name="T13" fmla="*/ 31 h 572"/>
                    <a:gd name="T14" fmla="*/ 519 w 598"/>
                    <a:gd name="T15" fmla="*/ 17 h 572"/>
                    <a:gd name="T16" fmla="*/ 469 w 598"/>
                    <a:gd name="T17" fmla="*/ 31 h 572"/>
                    <a:gd name="T18" fmla="*/ 443 w 598"/>
                    <a:gd name="T19" fmla="*/ 53 h 572"/>
                    <a:gd name="T20" fmla="*/ 373 w 598"/>
                    <a:gd name="T21" fmla="*/ 31 h 572"/>
                    <a:gd name="T22" fmla="*/ 325 w 598"/>
                    <a:gd name="T23" fmla="*/ 31 h 572"/>
                    <a:gd name="T24" fmla="*/ 303 w 598"/>
                    <a:gd name="T25" fmla="*/ 21 h 572"/>
                    <a:gd name="T26" fmla="*/ 267 w 598"/>
                    <a:gd name="T27" fmla="*/ 9 h 572"/>
                    <a:gd name="T28" fmla="*/ 203 w 598"/>
                    <a:gd name="T29" fmla="*/ 73 h 572"/>
                    <a:gd name="T30" fmla="*/ 133 w 598"/>
                    <a:gd name="T31" fmla="*/ 31 h 572"/>
                    <a:gd name="T32" fmla="*/ 23 w 598"/>
                    <a:gd name="T33" fmla="*/ 49 h 572"/>
                    <a:gd name="T34" fmla="*/ 37 w 598"/>
                    <a:gd name="T35" fmla="*/ 127 h 572"/>
                    <a:gd name="T36" fmla="*/ 3 w 598"/>
                    <a:gd name="T37" fmla="*/ 233 h 572"/>
                    <a:gd name="T38" fmla="*/ 19 w 598"/>
                    <a:gd name="T39" fmla="*/ 409 h 572"/>
                    <a:gd name="T40" fmla="*/ 85 w 598"/>
                    <a:gd name="T41" fmla="*/ 511 h 5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598" h="572">
                      <a:moveTo>
                        <a:pt x="85" y="511"/>
                      </a:moveTo>
                      <a:cubicBezTo>
                        <a:pt x="133" y="537"/>
                        <a:pt x="205" y="572"/>
                        <a:pt x="275" y="569"/>
                      </a:cubicBezTo>
                      <a:cubicBezTo>
                        <a:pt x="345" y="566"/>
                        <a:pt x="454" y="537"/>
                        <a:pt x="507" y="493"/>
                      </a:cubicBezTo>
                      <a:cubicBezTo>
                        <a:pt x="560" y="449"/>
                        <a:pt x="584" y="368"/>
                        <a:pt x="591" y="305"/>
                      </a:cubicBezTo>
                      <a:cubicBezTo>
                        <a:pt x="598" y="242"/>
                        <a:pt x="555" y="153"/>
                        <a:pt x="551" y="113"/>
                      </a:cubicBezTo>
                      <a:cubicBezTo>
                        <a:pt x="547" y="73"/>
                        <a:pt x="565" y="79"/>
                        <a:pt x="567" y="65"/>
                      </a:cubicBezTo>
                      <a:cubicBezTo>
                        <a:pt x="569" y="51"/>
                        <a:pt x="573" y="39"/>
                        <a:pt x="565" y="31"/>
                      </a:cubicBezTo>
                      <a:cubicBezTo>
                        <a:pt x="557" y="23"/>
                        <a:pt x="535" y="17"/>
                        <a:pt x="519" y="17"/>
                      </a:cubicBezTo>
                      <a:cubicBezTo>
                        <a:pt x="503" y="17"/>
                        <a:pt x="482" y="25"/>
                        <a:pt x="469" y="31"/>
                      </a:cubicBezTo>
                      <a:cubicBezTo>
                        <a:pt x="456" y="37"/>
                        <a:pt x="459" y="53"/>
                        <a:pt x="443" y="53"/>
                      </a:cubicBezTo>
                      <a:cubicBezTo>
                        <a:pt x="427" y="53"/>
                        <a:pt x="393" y="35"/>
                        <a:pt x="373" y="31"/>
                      </a:cubicBezTo>
                      <a:cubicBezTo>
                        <a:pt x="353" y="27"/>
                        <a:pt x="337" y="33"/>
                        <a:pt x="325" y="31"/>
                      </a:cubicBezTo>
                      <a:cubicBezTo>
                        <a:pt x="313" y="29"/>
                        <a:pt x="313" y="25"/>
                        <a:pt x="303" y="21"/>
                      </a:cubicBezTo>
                      <a:cubicBezTo>
                        <a:pt x="293" y="17"/>
                        <a:pt x="284" y="0"/>
                        <a:pt x="267" y="9"/>
                      </a:cubicBezTo>
                      <a:cubicBezTo>
                        <a:pt x="250" y="18"/>
                        <a:pt x="225" y="69"/>
                        <a:pt x="203" y="73"/>
                      </a:cubicBezTo>
                      <a:cubicBezTo>
                        <a:pt x="181" y="77"/>
                        <a:pt x="163" y="35"/>
                        <a:pt x="133" y="31"/>
                      </a:cubicBezTo>
                      <a:cubicBezTo>
                        <a:pt x="103" y="27"/>
                        <a:pt x="39" y="33"/>
                        <a:pt x="23" y="49"/>
                      </a:cubicBezTo>
                      <a:cubicBezTo>
                        <a:pt x="7" y="65"/>
                        <a:pt x="40" y="96"/>
                        <a:pt x="37" y="127"/>
                      </a:cubicBezTo>
                      <a:cubicBezTo>
                        <a:pt x="34" y="158"/>
                        <a:pt x="6" y="186"/>
                        <a:pt x="3" y="233"/>
                      </a:cubicBezTo>
                      <a:cubicBezTo>
                        <a:pt x="0" y="280"/>
                        <a:pt x="5" y="363"/>
                        <a:pt x="19" y="409"/>
                      </a:cubicBezTo>
                      <a:cubicBezTo>
                        <a:pt x="33" y="455"/>
                        <a:pt x="71" y="490"/>
                        <a:pt x="85" y="51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40C040"/>
                    </a:gs>
                    <a:gs pos="100000">
                      <a:srgbClr val="006600"/>
                    </a:gs>
                  </a:gsLst>
                  <a:lin ang="5400000" scaled="1"/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22" name="Freeform 90"/>
                <p:cNvSpPr>
                  <a:spLocks/>
                </p:cNvSpPr>
                <p:nvPr/>
              </p:nvSpPr>
              <p:spPr bwMode="auto">
                <a:xfrm>
                  <a:off x="1382" y="3143"/>
                  <a:ext cx="354" cy="515"/>
                </a:xfrm>
                <a:custGeom>
                  <a:avLst/>
                  <a:gdLst>
                    <a:gd name="T0" fmla="*/ 0 w 354"/>
                    <a:gd name="T1" fmla="*/ 3 h 515"/>
                    <a:gd name="T2" fmla="*/ 64 w 354"/>
                    <a:gd name="T3" fmla="*/ 11 h 515"/>
                    <a:gd name="T4" fmla="*/ 176 w 354"/>
                    <a:gd name="T5" fmla="*/ 71 h 515"/>
                    <a:gd name="T6" fmla="*/ 288 w 354"/>
                    <a:gd name="T7" fmla="*/ 163 h 515"/>
                    <a:gd name="T8" fmla="*/ 346 w 354"/>
                    <a:gd name="T9" fmla="*/ 313 h 515"/>
                    <a:gd name="T10" fmla="*/ 336 w 354"/>
                    <a:gd name="T11" fmla="*/ 403 h 515"/>
                    <a:gd name="T12" fmla="*/ 272 w 354"/>
                    <a:gd name="T13" fmla="*/ 515 h 5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515">
                      <a:moveTo>
                        <a:pt x="0" y="3"/>
                      </a:moveTo>
                      <a:cubicBezTo>
                        <a:pt x="11" y="4"/>
                        <a:pt x="35" y="0"/>
                        <a:pt x="64" y="11"/>
                      </a:cubicBezTo>
                      <a:cubicBezTo>
                        <a:pt x="93" y="22"/>
                        <a:pt x="139" y="46"/>
                        <a:pt x="176" y="71"/>
                      </a:cubicBezTo>
                      <a:cubicBezTo>
                        <a:pt x="213" y="96"/>
                        <a:pt x="260" y="123"/>
                        <a:pt x="288" y="163"/>
                      </a:cubicBezTo>
                      <a:cubicBezTo>
                        <a:pt x="316" y="203"/>
                        <a:pt x="338" y="273"/>
                        <a:pt x="346" y="313"/>
                      </a:cubicBezTo>
                      <a:cubicBezTo>
                        <a:pt x="354" y="353"/>
                        <a:pt x="348" y="369"/>
                        <a:pt x="336" y="403"/>
                      </a:cubicBezTo>
                      <a:cubicBezTo>
                        <a:pt x="324" y="437"/>
                        <a:pt x="285" y="492"/>
                        <a:pt x="272" y="515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23" name="Freeform 91"/>
                <p:cNvSpPr>
                  <a:spLocks/>
                </p:cNvSpPr>
                <p:nvPr/>
              </p:nvSpPr>
              <p:spPr bwMode="auto">
                <a:xfrm>
                  <a:off x="1658" y="3120"/>
                  <a:ext cx="56" cy="162"/>
                </a:xfrm>
                <a:custGeom>
                  <a:avLst/>
                  <a:gdLst>
                    <a:gd name="T0" fmla="*/ 22 w 56"/>
                    <a:gd name="T1" fmla="*/ 0 h 162"/>
                    <a:gd name="T2" fmla="*/ 52 w 56"/>
                    <a:gd name="T3" fmla="*/ 78 h 162"/>
                    <a:gd name="T4" fmla="*/ 0 w 56"/>
                    <a:gd name="T5" fmla="*/ 162 h 1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6" h="162">
                      <a:moveTo>
                        <a:pt x="22" y="0"/>
                      </a:moveTo>
                      <a:cubicBezTo>
                        <a:pt x="27" y="13"/>
                        <a:pt x="56" y="51"/>
                        <a:pt x="52" y="78"/>
                      </a:cubicBezTo>
                      <a:cubicBezTo>
                        <a:pt x="48" y="105"/>
                        <a:pt x="11" y="145"/>
                        <a:pt x="0" y="16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24" name="Freeform 92"/>
                <p:cNvSpPr>
                  <a:spLocks/>
                </p:cNvSpPr>
                <p:nvPr/>
              </p:nvSpPr>
              <p:spPr bwMode="auto">
                <a:xfrm>
                  <a:off x="1680" y="3176"/>
                  <a:ext cx="150" cy="170"/>
                </a:xfrm>
                <a:custGeom>
                  <a:avLst/>
                  <a:gdLst>
                    <a:gd name="T0" fmla="*/ 0 w 150"/>
                    <a:gd name="T1" fmla="*/ 88 h 170"/>
                    <a:gd name="T2" fmla="*/ 50 w 150"/>
                    <a:gd name="T3" fmla="*/ 30 h 170"/>
                    <a:gd name="T4" fmla="*/ 130 w 150"/>
                    <a:gd name="T5" fmla="*/ 10 h 170"/>
                    <a:gd name="T6" fmla="*/ 144 w 150"/>
                    <a:gd name="T7" fmla="*/ 88 h 170"/>
                    <a:gd name="T8" fmla="*/ 96 w 150"/>
                    <a:gd name="T9" fmla="*/ 136 h 170"/>
                    <a:gd name="T10" fmla="*/ 54 w 150"/>
                    <a:gd name="T11" fmla="*/ 146 h 170"/>
                    <a:gd name="T12" fmla="*/ 30 w 150"/>
                    <a:gd name="T13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50" h="170">
                      <a:moveTo>
                        <a:pt x="0" y="88"/>
                      </a:moveTo>
                      <a:cubicBezTo>
                        <a:pt x="8" y="78"/>
                        <a:pt x="28" y="43"/>
                        <a:pt x="50" y="30"/>
                      </a:cubicBezTo>
                      <a:cubicBezTo>
                        <a:pt x="72" y="17"/>
                        <a:pt x="114" y="0"/>
                        <a:pt x="130" y="10"/>
                      </a:cubicBezTo>
                      <a:cubicBezTo>
                        <a:pt x="146" y="20"/>
                        <a:pt x="150" y="67"/>
                        <a:pt x="144" y="88"/>
                      </a:cubicBezTo>
                      <a:cubicBezTo>
                        <a:pt x="138" y="109"/>
                        <a:pt x="111" y="126"/>
                        <a:pt x="96" y="136"/>
                      </a:cubicBezTo>
                      <a:cubicBezTo>
                        <a:pt x="81" y="146"/>
                        <a:pt x="65" y="140"/>
                        <a:pt x="54" y="146"/>
                      </a:cubicBezTo>
                      <a:cubicBezTo>
                        <a:pt x="43" y="152"/>
                        <a:pt x="35" y="165"/>
                        <a:pt x="30" y="17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25" name="Freeform 93"/>
                <p:cNvSpPr>
                  <a:spLocks/>
                </p:cNvSpPr>
                <p:nvPr/>
              </p:nvSpPr>
              <p:spPr bwMode="auto">
                <a:xfrm>
                  <a:off x="1824" y="3216"/>
                  <a:ext cx="118" cy="190"/>
                </a:xfrm>
                <a:custGeom>
                  <a:avLst/>
                  <a:gdLst>
                    <a:gd name="T0" fmla="*/ 0 w 118"/>
                    <a:gd name="T1" fmla="*/ 0 h 190"/>
                    <a:gd name="T2" fmla="*/ 30 w 118"/>
                    <a:gd name="T3" fmla="*/ 42 h 190"/>
                    <a:gd name="T4" fmla="*/ 96 w 118"/>
                    <a:gd name="T5" fmla="*/ 96 h 190"/>
                    <a:gd name="T6" fmla="*/ 118 w 118"/>
                    <a:gd name="T7" fmla="*/ 190 h 1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190">
                      <a:moveTo>
                        <a:pt x="0" y="0"/>
                      </a:moveTo>
                      <a:cubicBezTo>
                        <a:pt x="5" y="7"/>
                        <a:pt x="14" y="26"/>
                        <a:pt x="30" y="42"/>
                      </a:cubicBezTo>
                      <a:cubicBezTo>
                        <a:pt x="46" y="58"/>
                        <a:pt x="81" y="71"/>
                        <a:pt x="96" y="96"/>
                      </a:cubicBezTo>
                      <a:cubicBezTo>
                        <a:pt x="111" y="121"/>
                        <a:pt x="114" y="171"/>
                        <a:pt x="118" y="19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26" name="Freeform 94"/>
                <p:cNvSpPr>
                  <a:spLocks/>
                </p:cNvSpPr>
                <p:nvPr/>
              </p:nvSpPr>
              <p:spPr bwMode="auto">
                <a:xfrm>
                  <a:off x="1806" y="3138"/>
                  <a:ext cx="114" cy="73"/>
                </a:xfrm>
                <a:custGeom>
                  <a:avLst/>
                  <a:gdLst>
                    <a:gd name="T0" fmla="*/ 0 w 114"/>
                    <a:gd name="T1" fmla="*/ 0 h 73"/>
                    <a:gd name="T2" fmla="*/ 52 w 114"/>
                    <a:gd name="T3" fmla="*/ 68 h 73"/>
                    <a:gd name="T4" fmla="*/ 114 w 114"/>
                    <a:gd name="T5" fmla="*/ 30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4" h="73">
                      <a:moveTo>
                        <a:pt x="0" y="0"/>
                      </a:moveTo>
                      <a:cubicBezTo>
                        <a:pt x="9" y="11"/>
                        <a:pt x="33" y="63"/>
                        <a:pt x="52" y="68"/>
                      </a:cubicBezTo>
                      <a:cubicBezTo>
                        <a:pt x="71" y="73"/>
                        <a:pt x="101" y="38"/>
                        <a:pt x="114" y="3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27" name="Freeform 95"/>
                <p:cNvSpPr>
                  <a:spLocks/>
                </p:cNvSpPr>
                <p:nvPr/>
              </p:nvSpPr>
              <p:spPr bwMode="auto">
                <a:xfrm>
                  <a:off x="1838" y="3382"/>
                  <a:ext cx="60" cy="168"/>
                </a:xfrm>
                <a:custGeom>
                  <a:avLst/>
                  <a:gdLst>
                    <a:gd name="T0" fmla="*/ 0 w 60"/>
                    <a:gd name="T1" fmla="*/ 0 h 168"/>
                    <a:gd name="T2" fmla="*/ 44 w 60"/>
                    <a:gd name="T3" fmla="*/ 60 h 168"/>
                    <a:gd name="T4" fmla="*/ 60 w 60"/>
                    <a:gd name="T5" fmla="*/ 168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0" h="168">
                      <a:moveTo>
                        <a:pt x="0" y="0"/>
                      </a:moveTo>
                      <a:cubicBezTo>
                        <a:pt x="7" y="9"/>
                        <a:pt x="34" y="32"/>
                        <a:pt x="44" y="60"/>
                      </a:cubicBezTo>
                      <a:cubicBezTo>
                        <a:pt x="54" y="88"/>
                        <a:pt x="57" y="146"/>
                        <a:pt x="60" y="16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28" name="Freeform 96"/>
                <p:cNvSpPr>
                  <a:spLocks/>
                </p:cNvSpPr>
                <p:nvPr/>
              </p:nvSpPr>
              <p:spPr bwMode="auto">
                <a:xfrm>
                  <a:off x="1702" y="3354"/>
                  <a:ext cx="114" cy="276"/>
                </a:xfrm>
                <a:custGeom>
                  <a:avLst/>
                  <a:gdLst>
                    <a:gd name="T0" fmla="*/ 0 w 114"/>
                    <a:gd name="T1" fmla="*/ 0 h 276"/>
                    <a:gd name="T2" fmla="*/ 28 w 114"/>
                    <a:gd name="T3" fmla="*/ 40 h 276"/>
                    <a:gd name="T4" fmla="*/ 100 w 114"/>
                    <a:gd name="T5" fmla="*/ 80 h 276"/>
                    <a:gd name="T6" fmla="*/ 112 w 114"/>
                    <a:gd name="T7" fmla="*/ 168 h 276"/>
                    <a:gd name="T8" fmla="*/ 96 w 114"/>
                    <a:gd name="T9" fmla="*/ 276 h 2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4" h="276">
                      <a:moveTo>
                        <a:pt x="0" y="0"/>
                      </a:moveTo>
                      <a:cubicBezTo>
                        <a:pt x="5" y="7"/>
                        <a:pt x="11" y="27"/>
                        <a:pt x="28" y="40"/>
                      </a:cubicBezTo>
                      <a:cubicBezTo>
                        <a:pt x="45" y="53"/>
                        <a:pt x="86" y="59"/>
                        <a:pt x="100" y="80"/>
                      </a:cubicBezTo>
                      <a:cubicBezTo>
                        <a:pt x="114" y="101"/>
                        <a:pt x="113" y="135"/>
                        <a:pt x="112" y="168"/>
                      </a:cubicBezTo>
                      <a:cubicBezTo>
                        <a:pt x="111" y="201"/>
                        <a:pt x="99" y="254"/>
                        <a:pt x="96" y="276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29" name="Freeform 97"/>
                <p:cNvSpPr>
                  <a:spLocks/>
                </p:cNvSpPr>
                <p:nvPr/>
              </p:nvSpPr>
              <p:spPr bwMode="auto">
                <a:xfrm>
                  <a:off x="1584" y="3552"/>
                  <a:ext cx="96" cy="48"/>
                </a:xfrm>
                <a:custGeom>
                  <a:avLst/>
                  <a:gdLst>
                    <a:gd name="T0" fmla="*/ 96 w 96"/>
                    <a:gd name="T1" fmla="*/ 0 h 48"/>
                    <a:gd name="T2" fmla="*/ 46 w 96"/>
                    <a:gd name="T3" fmla="*/ 38 h 48"/>
                    <a:gd name="T4" fmla="*/ 0 w 96"/>
                    <a:gd name="T5" fmla="*/ 48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6" h="48">
                      <a:moveTo>
                        <a:pt x="96" y="0"/>
                      </a:moveTo>
                      <a:cubicBezTo>
                        <a:pt x="88" y="6"/>
                        <a:pt x="62" y="30"/>
                        <a:pt x="46" y="38"/>
                      </a:cubicBezTo>
                      <a:cubicBezTo>
                        <a:pt x="30" y="46"/>
                        <a:pt x="10" y="46"/>
                        <a:pt x="0" y="4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30" name="Freeform 98"/>
                <p:cNvSpPr>
                  <a:spLocks/>
                </p:cNvSpPr>
                <p:nvPr/>
              </p:nvSpPr>
              <p:spPr bwMode="auto">
                <a:xfrm>
                  <a:off x="1390" y="3206"/>
                  <a:ext cx="98" cy="394"/>
                </a:xfrm>
                <a:custGeom>
                  <a:avLst/>
                  <a:gdLst>
                    <a:gd name="T0" fmla="*/ 0 w 98"/>
                    <a:gd name="T1" fmla="*/ 0 h 394"/>
                    <a:gd name="T2" fmla="*/ 56 w 98"/>
                    <a:gd name="T3" fmla="*/ 48 h 394"/>
                    <a:gd name="T4" fmla="*/ 84 w 98"/>
                    <a:gd name="T5" fmla="*/ 108 h 394"/>
                    <a:gd name="T6" fmla="*/ 72 w 98"/>
                    <a:gd name="T7" fmla="*/ 196 h 394"/>
                    <a:gd name="T8" fmla="*/ 40 w 98"/>
                    <a:gd name="T9" fmla="*/ 272 h 394"/>
                    <a:gd name="T10" fmla="*/ 98 w 98"/>
                    <a:gd name="T11" fmla="*/ 394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8" h="394">
                      <a:moveTo>
                        <a:pt x="0" y="0"/>
                      </a:moveTo>
                      <a:cubicBezTo>
                        <a:pt x="9" y="8"/>
                        <a:pt x="42" y="30"/>
                        <a:pt x="56" y="48"/>
                      </a:cubicBezTo>
                      <a:cubicBezTo>
                        <a:pt x="70" y="66"/>
                        <a:pt x="81" y="83"/>
                        <a:pt x="84" y="108"/>
                      </a:cubicBezTo>
                      <a:cubicBezTo>
                        <a:pt x="87" y="133"/>
                        <a:pt x="79" y="169"/>
                        <a:pt x="72" y="196"/>
                      </a:cubicBezTo>
                      <a:cubicBezTo>
                        <a:pt x="65" y="223"/>
                        <a:pt x="36" y="239"/>
                        <a:pt x="40" y="272"/>
                      </a:cubicBezTo>
                      <a:cubicBezTo>
                        <a:pt x="44" y="305"/>
                        <a:pt x="86" y="369"/>
                        <a:pt x="98" y="394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31" name="Freeform 99"/>
                <p:cNvSpPr>
                  <a:spLocks/>
                </p:cNvSpPr>
                <p:nvPr/>
              </p:nvSpPr>
              <p:spPr bwMode="auto">
                <a:xfrm>
                  <a:off x="1424" y="3216"/>
                  <a:ext cx="208" cy="448"/>
                </a:xfrm>
                <a:custGeom>
                  <a:avLst/>
                  <a:gdLst>
                    <a:gd name="T0" fmla="*/ 112 w 208"/>
                    <a:gd name="T1" fmla="*/ 0 h 448"/>
                    <a:gd name="T2" fmla="*/ 112 w 208"/>
                    <a:gd name="T3" fmla="*/ 96 h 448"/>
                    <a:gd name="T4" fmla="*/ 18 w 208"/>
                    <a:gd name="T5" fmla="*/ 210 h 448"/>
                    <a:gd name="T6" fmla="*/ 16 w 208"/>
                    <a:gd name="T7" fmla="*/ 336 h 448"/>
                    <a:gd name="T8" fmla="*/ 112 w 208"/>
                    <a:gd name="T9" fmla="*/ 432 h 448"/>
                    <a:gd name="T10" fmla="*/ 208 w 208"/>
                    <a:gd name="T11" fmla="*/ 432 h 4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8" h="448">
                      <a:moveTo>
                        <a:pt x="112" y="0"/>
                      </a:moveTo>
                      <a:cubicBezTo>
                        <a:pt x="120" y="32"/>
                        <a:pt x="128" y="61"/>
                        <a:pt x="112" y="96"/>
                      </a:cubicBezTo>
                      <a:cubicBezTo>
                        <a:pt x="96" y="131"/>
                        <a:pt x="34" y="170"/>
                        <a:pt x="18" y="210"/>
                      </a:cubicBezTo>
                      <a:cubicBezTo>
                        <a:pt x="2" y="250"/>
                        <a:pt x="0" y="299"/>
                        <a:pt x="16" y="336"/>
                      </a:cubicBezTo>
                      <a:cubicBezTo>
                        <a:pt x="32" y="373"/>
                        <a:pt x="80" y="416"/>
                        <a:pt x="112" y="432"/>
                      </a:cubicBezTo>
                      <a:cubicBezTo>
                        <a:pt x="144" y="448"/>
                        <a:pt x="176" y="440"/>
                        <a:pt x="208" y="43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32" name="Freeform 100"/>
                <p:cNvSpPr>
                  <a:spLocks/>
                </p:cNvSpPr>
                <p:nvPr/>
              </p:nvSpPr>
              <p:spPr bwMode="auto">
                <a:xfrm>
                  <a:off x="1362" y="3290"/>
                  <a:ext cx="113" cy="132"/>
                </a:xfrm>
                <a:custGeom>
                  <a:avLst/>
                  <a:gdLst>
                    <a:gd name="T0" fmla="*/ 0 w 113"/>
                    <a:gd name="T1" fmla="*/ 0 h 132"/>
                    <a:gd name="T2" fmla="*/ 100 w 113"/>
                    <a:gd name="T3" fmla="*/ 76 h 132"/>
                    <a:gd name="T4" fmla="*/ 80 w 113"/>
                    <a:gd name="T5" fmla="*/ 132 h 1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3" h="132">
                      <a:moveTo>
                        <a:pt x="0" y="0"/>
                      </a:moveTo>
                      <a:cubicBezTo>
                        <a:pt x="17" y="13"/>
                        <a:pt x="87" y="54"/>
                        <a:pt x="100" y="76"/>
                      </a:cubicBezTo>
                      <a:cubicBezTo>
                        <a:pt x="113" y="98"/>
                        <a:pt x="84" y="120"/>
                        <a:pt x="80" y="13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33" name="Freeform 101"/>
                <p:cNvSpPr>
                  <a:spLocks/>
                </p:cNvSpPr>
                <p:nvPr/>
              </p:nvSpPr>
              <p:spPr bwMode="auto">
                <a:xfrm>
                  <a:off x="1488" y="3306"/>
                  <a:ext cx="114" cy="294"/>
                </a:xfrm>
                <a:custGeom>
                  <a:avLst/>
                  <a:gdLst>
                    <a:gd name="T0" fmla="*/ 114 w 114"/>
                    <a:gd name="T1" fmla="*/ 0 h 294"/>
                    <a:gd name="T2" fmla="*/ 48 w 114"/>
                    <a:gd name="T3" fmla="*/ 102 h 294"/>
                    <a:gd name="T4" fmla="*/ 14 w 114"/>
                    <a:gd name="T5" fmla="*/ 176 h 294"/>
                    <a:gd name="T6" fmla="*/ 0 w 114"/>
                    <a:gd name="T7" fmla="*/ 294 h 2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4" h="294">
                      <a:moveTo>
                        <a:pt x="114" y="0"/>
                      </a:moveTo>
                      <a:cubicBezTo>
                        <a:pt x="102" y="17"/>
                        <a:pt x="65" y="73"/>
                        <a:pt x="48" y="102"/>
                      </a:cubicBezTo>
                      <a:cubicBezTo>
                        <a:pt x="31" y="131"/>
                        <a:pt x="22" y="144"/>
                        <a:pt x="14" y="176"/>
                      </a:cubicBezTo>
                      <a:cubicBezTo>
                        <a:pt x="6" y="208"/>
                        <a:pt x="3" y="270"/>
                        <a:pt x="0" y="294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34" name="Freeform 102"/>
                <p:cNvSpPr>
                  <a:spLocks/>
                </p:cNvSpPr>
                <p:nvPr/>
              </p:nvSpPr>
              <p:spPr bwMode="auto">
                <a:xfrm>
                  <a:off x="1542" y="3378"/>
                  <a:ext cx="92" cy="12"/>
                </a:xfrm>
                <a:custGeom>
                  <a:avLst/>
                  <a:gdLst>
                    <a:gd name="T0" fmla="*/ 0 w 92"/>
                    <a:gd name="T1" fmla="*/ 12 h 12"/>
                    <a:gd name="T2" fmla="*/ 56 w 92"/>
                    <a:gd name="T3" fmla="*/ 0 h 12"/>
                    <a:gd name="T4" fmla="*/ 92 w 92"/>
                    <a:gd name="T5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2" h="12">
                      <a:moveTo>
                        <a:pt x="0" y="12"/>
                      </a:moveTo>
                      <a:cubicBezTo>
                        <a:pt x="9" y="11"/>
                        <a:pt x="41" y="0"/>
                        <a:pt x="56" y="0"/>
                      </a:cubicBezTo>
                      <a:cubicBezTo>
                        <a:pt x="71" y="0"/>
                        <a:pt x="85" y="10"/>
                        <a:pt x="92" y="1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35" name="Freeform 103"/>
                <p:cNvSpPr>
                  <a:spLocks/>
                </p:cNvSpPr>
                <p:nvPr/>
              </p:nvSpPr>
              <p:spPr bwMode="auto">
                <a:xfrm>
                  <a:off x="1504" y="3430"/>
                  <a:ext cx="224" cy="234"/>
                </a:xfrm>
                <a:custGeom>
                  <a:avLst/>
                  <a:gdLst>
                    <a:gd name="T0" fmla="*/ 114 w 224"/>
                    <a:gd name="T1" fmla="*/ 0 h 234"/>
                    <a:gd name="T2" fmla="*/ 32 w 224"/>
                    <a:gd name="T3" fmla="*/ 74 h 234"/>
                    <a:gd name="T4" fmla="*/ 32 w 224"/>
                    <a:gd name="T5" fmla="*/ 122 h 234"/>
                    <a:gd name="T6" fmla="*/ 32 w 224"/>
                    <a:gd name="T7" fmla="*/ 218 h 234"/>
                    <a:gd name="T8" fmla="*/ 224 w 224"/>
                    <a:gd name="T9" fmla="*/ 218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4" h="234">
                      <a:moveTo>
                        <a:pt x="114" y="0"/>
                      </a:moveTo>
                      <a:cubicBezTo>
                        <a:pt x="100" y="13"/>
                        <a:pt x="46" y="54"/>
                        <a:pt x="32" y="74"/>
                      </a:cubicBezTo>
                      <a:cubicBezTo>
                        <a:pt x="18" y="94"/>
                        <a:pt x="32" y="98"/>
                        <a:pt x="32" y="122"/>
                      </a:cubicBezTo>
                      <a:cubicBezTo>
                        <a:pt x="32" y="146"/>
                        <a:pt x="0" y="202"/>
                        <a:pt x="32" y="218"/>
                      </a:cubicBezTo>
                      <a:cubicBezTo>
                        <a:pt x="64" y="234"/>
                        <a:pt x="144" y="226"/>
                        <a:pt x="224" y="21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36" name="Freeform 104"/>
                <p:cNvSpPr>
                  <a:spLocks/>
                </p:cNvSpPr>
                <p:nvPr/>
              </p:nvSpPr>
              <p:spPr bwMode="auto">
                <a:xfrm>
                  <a:off x="1581" y="3453"/>
                  <a:ext cx="100" cy="102"/>
                </a:xfrm>
                <a:custGeom>
                  <a:avLst/>
                  <a:gdLst>
                    <a:gd name="T0" fmla="*/ 99 w 100"/>
                    <a:gd name="T1" fmla="*/ 3 h 102"/>
                    <a:gd name="T2" fmla="*/ 41 w 100"/>
                    <a:gd name="T3" fmla="*/ 61 h 102"/>
                    <a:gd name="T4" fmla="*/ 3 w 100"/>
                    <a:gd name="T5" fmla="*/ 99 h 102"/>
                    <a:gd name="T6" fmla="*/ 61 w 100"/>
                    <a:gd name="T7" fmla="*/ 81 h 102"/>
                    <a:gd name="T8" fmla="*/ 99 w 100"/>
                    <a:gd name="T9" fmla="*/ 3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102">
                      <a:moveTo>
                        <a:pt x="99" y="3"/>
                      </a:moveTo>
                      <a:cubicBezTo>
                        <a:pt x="96" y="0"/>
                        <a:pt x="57" y="45"/>
                        <a:pt x="41" y="61"/>
                      </a:cubicBezTo>
                      <a:cubicBezTo>
                        <a:pt x="25" y="77"/>
                        <a:pt x="0" y="96"/>
                        <a:pt x="3" y="99"/>
                      </a:cubicBezTo>
                      <a:cubicBezTo>
                        <a:pt x="6" y="102"/>
                        <a:pt x="45" y="97"/>
                        <a:pt x="61" y="81"/>
                      </a:cubicBezTo>
                      <a:cubicBezTo>
                        <a:pt x="77" y="65"/>
                        <a:pt x="100" y="9"/>
                        <a:pt x="99" y="3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37" name="Freeform 105"/>
                <p:cNvSpPr>
                  <a:spLocks/>
                </p:cNvSpPr>
                <p:nvPr/>
              </p:nvSpPr>
              <p:spPr bwMode="auto">
                <a:xfrm>
                  <a:off x="1665" y="3113"/>
                  <a:ext cx="186" cy="180"/>
                </a:xfrm>
                <a:custGeom>
                  <a:avLst/>
                  <a:gdLst>
                    <a:gd name="T0" fmla="*/ 137 w 186"/>
                    <a:gd name="T1" fmla="*/ 29 h 180"/>
                    <a:gd name="T2" fmla="*/ 73 w 186"/>
                    <a:gd name="T3" fmla="*/ 9 h 180"/>
                    <a:gd name="T4" fmla="*/ 5 w 186"/>
                    <a:gd name="T5" fmla="*/ 5 h 180"/>
                    <a:gd name="T6" fmla="*/ 41 w 186"/>
                    <a:gd name="T7" fmla="*/ 37 h 180"/>
                    <a:gd name="T8" fmla="*/ 45 w 186"/>
                    <a:gd name="T9" fmla="*/ 65 h 180"/>
                    <a:gd name="T10" fmla="*/ 53 w 186"/>
                    <a:gd name="T11" fmla="*/ 101 h 180"/>
                    <a:gd name="T12" fmla="*/ 76 w 186"/>
                    <a:gd name="T13" fmla="*/ 88 h 180"/>
                    <a:gd name="T14" fmla="*/ 137 w 186"/>
                    <a:gd name="T15" fmla="*/ 81 h 180"/>
                    <a:gd name="T16" fmla="*/ 153 w 186"/>
                    <a:gd name="T17" fmla="*/ 101 h 180"/>
                    <a:gd name="T18" fmla="*/ 153 w 186"/>
                    <a:gd name="T19" fmla="*/ 173 h 180"/>
                    <a:gd name="T20" fmla="*/ 161 w 186"/>
                    <a:gd name="T21" fmla="*/ 141 h 180"/>
                    <a:gd name="T22" fmla="*/ 181 w 186"/>
                    <a:gd name="T23" fmla="*/ 141 h 180"/>
                    <a:gd name="T24" fmla="*/ 169 w 186"/>
                    <a:gd name="T25" fmla="*/ 105 h 180"/>
                    <a:gd name="T26" fmla="*/ 181 w 186"/>
                    <a:gd name="T27" fmla="*/ 89 h 180"/>
                    <a:gd name="T28" fmla="*/ 137 w 186"/>
                    <a:gd name="T29" fmla="*/ 29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86" h="180">
                      <a:moveTo>
                        <a:pt x="137" y="29"/>
                      </a:moveTo>
                      <a:cubicBezTo>
                        <a:pt x="119" y="16"/>
                        <a:pt x="95" y="13"/>
                        <a:pt x="73" y="9"/>
                      </a:cubicBezTo>
                      <a:cubicBezTo>
                        <a:pt x="51" y="5"/>
                        <a:pt x="10" y="0"/>
                        <a:pt x="5" y="5"/>
                      </a:cubicBezTo>
                      <a:cubicBezTo>
                        <a:pt x="0" y="10"/>
                        <a:pt x="34" y="27"/>
                        <a:pt x="41" y="37"/>
                      </a:cubicBezTo>
                      <a:cubicBezTo>
                        <a:pt x="48" y="47"/>
                        <a:pt x="43" y="54"/>
                        <a:pt x="45" y="65"/>
                      </a:cubicBezTo>
                      <a:cubicBezTo>
                        <a:pt x="47" y="76"/>
                        <a:pt x="48" y="97"/>
                        <a:pt x="53" y="101"/>
                      </a:cubicBezTo>
                      <a:cubicBezTo>
                        <a:pt x="58" y="105"/>
                        <a:pt x="62" y="91"/>
                        <a:pt x="76" y="88"/>
                      </a:cubicBezTo>
                      <a:cubicBezTo>
                        <a:pt x="90" y="85"/>
                        <a:pt x="124" y="79"/>
                        <a:pt x="137" y="81"/>
                      </a:cubicBezTo>
                      <a:cubicBezTo>
                        <a:pt x="150" y="83"/>
                        <a:pt x="150" y="86"/>
                        <a:pt x="153" y="101"/>
                      </a:cubicBezTo>
                      <a:cubicBezTo>
                        <a:pt x="156" y="116"/>
                        <a:pt x="152" y="166"/>
                        <a:pt x="153" y="173"/>
                      </a:cubicBezTo>
                      <a:cubicBezTo>
                        <a:pt x="154" y="180"/>
                        <a:pt x="156" y="146"/>
                        <a:pt x="161" y="141"/>
                      </a:cubicBezTo>
                      <a:cubicBezTo>
                        <a:pt x="166" y="136"/>
                        <a:pt x="180" y="147"/>
                        <a:pt x="181" y="141"/>
                      </a:cubicBezTo>
                      <a:cubicBezTo>
                        <a:pt x="182" y="135"/>
                        <a:pt x="169" y="114"/>
                        <a:pt x="169" y="105"/>
                      </a:cubicBezTo>
                      <a:cubicBezTo>
                        <a:pt x="169" y="96"/>
                        <a:pt x="186" y="102"/>
                        <a:pt x="181" y="89"/>
                      </a:cubicBezTo>
                      <a:cubicBezTo>
                        <a:pt x="176" y="76"/>
                        <a:pt x="155" y="42"/>
                        <a:pt x="137" y="29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8538" name="Freeform 106"/>
              <p:cNvSpPr>
                <a:spLocks/>
              </p:cNvSpPr>
              <p:nvPr/>
            </p:nvSpPr>
            <p:spPr bwMode="auto">
              <a:xfrm>
                <a:off x="2670" y="3462"/>
                <a:ext cx="406" cy="135"/>
              </a:xfrm>
              <a:custGeom>
                <a:avLst/>
                <a:gdLst>
                  <a:gd name="T0" fmla="*/ 0 w 406"/>
                  <a:gd name="T1" fmla="*/ 0 h 135"/>
                  <a:gd name="T2" fmla="*/ 44 w 406"/>
                  <a:gd name="T3" fmla="*/ 64 h 135"/>
                  <a:gd name="T4" fmla="*/ 168 w 406"/>
                  <a:gd name="T5" fmla="*/ 124 h 135"/>
                  <a:gd name="T6" fmla="*/ 316 w 406"/>
                  <a:gd name="T7" fmla="*/ 128 h 135"/>
                  <a:gd name="T8" fmla="*/ 402 w 406"/>
                  <a:gd name="T9" fmla="*/ 90 h 135"/>
                  <a:gd name="T10" fmla="*/ 292 w 406"/>
                  <a:gd name="T11" fmla="*/ 112 h 135"/>
                  <a:gd name="T12" fmla="*/ 232 w 406"/>
                  <a:gd name="T13" fmla="*/ 116 h 135"/>
                  <a:gd name="T14" fmla="*/ 120 w 406"/>
                  <a:gd name="T15" fmla="*/ 88 h 135"/>
                  <a:gd name="T16" fmla="*/ 68 w 406"/>
                  <a:gd name="T17" fmla="*/ 72 h 135"/>
                  <a:gd name="T18" fmla="*/ 4 w 406"/>
                  <a:gd name="T19" fmla="*/ 0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6" h="135">
                    <a:moveTo>
                      <a:pt x="0" y="0"/>
                    </a:moveTo>
                    <a:cubicBezTo>
                      <a:pt x="7" y="11"/>
                      <a:pt x="16" y="43"/>
                      <a:pt x="44" y="64"/>
                    </a:cubicBezTo>
                    <a:cubicBezTo>
                      <a:pt x="72" y="85"/>
                      <a:pt x="123" y="113"/>
                      <a:pt x="168" y="124"/>
                    </a:cubicBezTo>
                    <a:cubicBezTo>
                      <a:pt x="213" y="135"/>
                      <a:pt x="277" y="134"/>
                      <a:pt x="316" y="128"/>
                    </a:cubicBezTo>
                    <a:cubicBezTo>
                      <a:pt x="355" y="122"/>
                      <a:pt x="406" y="93"/>
                      <a:pt x="402" y="90"/>
                    </a:cubicBezTo>
                    <a:cubicBezTo>
                      <a:pt x="398" y="87"/>
                      <a:pt x="320" y="108"/>
                      <a:pt x="292" y="112"/>
                    </a:cubicBezTo>
                    <a:cubicBezTo>
                      <a:pt x="264" y="116"/>
                      <a:pt x="261" y="120"/>
                      <a:pt x="232" y="116"/>
                    </a:cubicBezTo>
                    <a:cubicBezTo>
                      <a:pt x="203" y="112"/>
                      <a:pt x="147" y="95"/>
                      <a:pt x="120" y="88"/>
                    </a:cubicBezTo>
                    <a:cubicBezTo>
                      <a:pt x="93" y="81"/>
                      <a:pt x="87" y="87"/>
                      <a:pt x="68" y="72"/>
                    </a:cubicBezTo>
                    <a:cubicBezTo>
                      <a:pt x="49" y="57"/>
                      <a:pt x="17" y="15"/>
                      <a:pt x="4" y="0"/>
                    </a:cubicBezTo>
                  </a:path>
                </a:pathLst>
              </a:custGeom>
              <a:gradFill rotWithShape="1">
                <a:gsLst>
                  <a:gs pos="0">
                    <a:srgbClr val="003A00"/>
                  </a:gs>
                  <a:gs pos="100000">
                    <a:srgbClr val="003A00"/>
                  </a:gs>
                </a:gsLst>
                <a:lin ang="5400000" scaled="1"/>
              </a:gradFill>
              <a:ln w="3175" cmpd="sng">
                <a:solidFill>
                  <a:srgbClr val="003A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8539" name="Group 107"/>
            <p:cNvGrpSpPr>
              <a:grpSpLocks/>
            </p:cNvGrpSpPr>
            <p:nvPr/>
          </p:nvGrpSpPr>
          <p:grpSpPr bwMode="auto">
            <a:xfrm>
              <a:off x="2290" y="2387"/>
              <a:ext cx="462" cy="417"/>
              <a:chOff x="2640" y="3024"/>
              <a:chExt cx="598" cy="575"/>
            </a:xfrm>
          </p:grpSpPr>
          <p:grpSp>
            <p:nvGrpSpPr>
              <p:cNvPr id="18540" name="Group 108"/>
              <p:cNvGrpSpPr>
                <a:grpSpLocks/>
              </p:cNvGrpSpPr>
              <p:nvPr/>
            </p:nvGrpSpPr>
            <p:grpSpPr bwMode="auto">
              <a:xfrm>
                <a:off x="2640" y="3024"/>
                <a:ext cx="598" cy="575"/>
                <a:chOff x="1355" y="3089"/>
                <a:chExt cx="598" cy="575"/>
              </a:xfrm>
            </p:grpSpPr>
            <p:sp>
              <p:nvSpPr>
                <p:cNvPr id="18541" name="Freeform 109"/>
                <p:cNvSpPr>
                  <a:spLocks/>
                </p:cNvSpPr>
                <p:nvPr/>
              </p:nvSpPr>
              <p:spPr bwMode="auto">
                <a:xfrm>
                  <a:off x="1355" y="3089"/>
                  <a:ext cx="598" cy="572"/>
                </a:xfrm>
                <a:custGeom>
                  <a:avLst/>
                  <a:gdLst>
                    <a:gd name="T0" fmla="*/ 85 w 598"/>
                    <a:gd name="T1" fmla="*/ 511 h 572"/>
                    <a:gd name="T2" fmla="*/ 275 w 598"/>
                    <a:gd name="T3" fmla="*/ 569 h 572"/>
                    <a:gd name="T4" fmla="*/ 507 w 598"/>
                    <a:gd name="T5" fmla="*/ 493 h 572"/>
                    <a:gd name="T6" fmla="*/ 591 w 598"/>
                    <a:gd name="T7" fmla="*/ 305 h 572"/>
                    <a:gd name="T8" fmla="*/ 551 w 598"/>
                    <a:gd name="T9" fmla="*/ 113 h 572"/>
                    <a:gd name="T10" fmla="*/ 567 w 598"/>
                    <a:gd name="T11" fmla="*/ 65 h 572"/>
                    <a:gd name="T12" fmla="*/ 565 w 598"/>
                    <a:gd name="T13" fmla="*/ 31 h 572"/>
                    <a:gd name="T14" fmla="*/ 519 w 598"/>
                    <a:gd name="T15" fmla="*/ 17 h 572"/>
                    <a:gd name="T16" fmla="*/ 469 w 598"/>
                    <a:gd name="T17" fmla="*/ 31 h 572"/>
                    <a:gd name="T18" fmla="*/ 443 w 598"/>
                    <a:gd name="T19" fmla="*/ 53 h 572"/>
                    <a:gd name="T20" fmla="*/ 373 w 598"/>
                    <a:gd name="T21" fmla="*/ 31 h 572"/>
                    <a:gd name="T22" fmla="*/ 325 w 598"/>
                    <a:gd name="T23" fmla="*/ 31 h 572"/>
                    <a:gd name="T24" fmla="*/ 303 w 598"/>
                    <a:gd name="T25" fmla="*/ 21 h 572"/>
                    <a:gd name="T26" fmla="*/ 267 w 598"/>
                    <a:gd name="T27" fmla="*/ 9 h 572"/>
                    <a:gd name="T28" fmla="*/ 203 w 598"/>
                    <a:gd name="T29" fmla="*/ 73 h 572"/>
                    <a:gd name="T30" fmla="*/ 133 w 598"/>
                    <a:gd name="T31" fmla="*/ 31 h 572"/>
                    <a:gd name="T32" fmla="*/ 23 w 598"/>
                    <a:gd name="T33" fmla="*/ 49 h 572"/>
                    <a:gd name="T34" fmla="*/ 37 w 598"/>
                    <a:gd name="T35" fmla="*/ 127 h 572"/>
                    <a:gd name="T36" fmla="*/ 3 w 598"/>
                    <a:gd name="T37" fmla="*/ 233 h 572"/>
                    <a:gd name="T38" fmla="*/ 19 w 598"/>
                    <a:gd name="T39" fmla="*/ 409 h 572"/>
                    <a:gd name="T40" fmla="*/ 85 w 598"/>
                    <a:gd name="T41" fmla="*/ 511 h 5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598" h="572">
                      <a:moveTo>
                        <a:pt x="85" y="511"/>
                      </a:moveTo>
                      <a:cubicBezTo>
                        <a:pt x="133" y="537"/>
                        <a:pt x="205" y="572"/>
                        <a:pt x="275" y="569"/>
                      </a:cubicBezTo>
                      <a:cubicBezTo>
                        <a:pt x="345" y="566"/>
                        <a:pt x="454" y="537"/>
                        <a:pt x="507" y="493"/>
                      </a:cubicBezTo>
                      <a:cubicBezTo>
                        <a:pt x="560" y="449"/>
                        <a:pt x="584" y="368"/>
                        <a:pt x="591" y="305"/>
                      </a:cubicBezTo>
                      <a:cubicBezTo>
                        <a:pt x="598" y="242"/>
                        <a:pt x="555" y="153"/>
                        <a:pt x="551" y="113"/>
                      </a:cubicBezTo>
                      <a:cubicBezTo>
                        <a:pt x="547" y="73"/>
                        <a:pt x="565" y="79"/>
                        <a:pt x="567" y="65"/>
                      </a:cubicBezTo>
                      <a:cubicBezTo>
                        <a:pt x="569" y="51"/>
                        <a:pt x="573" y="39"/>
                        <a:pt x="565" y="31"/>
                      </a:cubicBezTo>
                      <a:cubicBezTo>
                        <a:pt x="557" y="23"/>
                        <a:pt x="535" y="17"/>
                        <a:pt x="519" y="17"/>
                      </a:cubicBezTo>
                      <a:cubicBezTo>
                        <a:pt x="503" y="17"/>
                        <a:pt x="482" y="25"/>
                        <a:pt x="469" y="31"/>
                      </a:cubicBezTo>
                      <a:cubicBezTo>
                        <a:pt x="456" y="37"/>
                        <a:pt x="459" y="53"/>
                        <a:pt x="443" y="53"/>
                      </a:cubicBezTo>
                      <a:cubicBezTo>
                        <a:pt x="427" y="53"/>
                        <a:pt x="393" y="35"/>
                        <a:pt x="373" y="31"/>
                      </a:cubicBezTo>
                      <a:cubicBezTo>
                        <a:pt x="353" y="27"/>
                        <a:pt x="337" y="33"/>
                        <a:pt x="325" y="31"/>
                      </a:cubicBezTo>
                      <a:cubicBezTo>
                        <a:pt x="313" y="29"/>
                        <a:pt x="313" y="25"/>
                        <a:pt x="303" y="21"/>
                      </a:cubicBezTo>
                      <a:cubicBezTo>
                        <a:pt x="293" y="17"/>
                        <a:pt x="284" y="0"/>
                        <a:pt x="267" y="9"/>
                      </a:cubicBezTo>
                      <a:cubicBezTo>
                        <a:pt x="250" y="18"/>
                        <a:pt x="225" y="69"/>
                        <a:pt x="203" y="73"/>
                      </a:cubicBezTo>
                      <a:cubicBezTo>
                        <a:pt x="181" y="77"/>
                        <a:pt x="163" y="35"/>
                        <a:pt x="133" y="31"/>
                      </a:cubicBezTo>
                      <a:cubicBezTo>
                        <a:pt x="103" y="27"/>
                        <a:pt x="39" y="33"/>
                        <a:pt x="23" y="49"/>
                      </a:cubicBezTo>
                      <a:cubicBezTo>
                        <a:pt x="7" y="65"/>
                        <a:pt x="40" y="96"/>
                        <a:pt x="37" y="127"/>
                      </a:cubicBezTo>
                      <a:cubicBezTo>
                        <a:pt x="34" y="158"/>
                        <a:pt x="6" y="186"/>
                        <a:pt x="3" y="233"/>
                      </a:cubicBezTo>
                      <a:cubicBezTo>
                        <a:pt x="0" y="280"/>
                        <a:pt x="5" y="363"/>
                        <a:pt x="19" y="409"/>
                      </a:cubicBezTo>
                      <a:cubicBezTo>
                        <a:pt x="33" y="455"/>
                        <a:pt x="71" y="490"/>
                        <a:pt x="85" y="51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40C040"/>
                    </a:gs>
                    <a:gs pos="100000">
                      <a:srgbClr val="006600"/>
                    </a:gs>
                  </a:gsLst>
                  <a:lin ang="5400000" scaled="1"/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42" name="Freeform 110"/>
                <p:cNvSpPr>
                  <a:spLocks/>
                </p:cNvSpPr>
                <p:nvPr/>
              </p:nvSpPr>
              <p:spPr bwMode="auto">
                <a:xfrm>
                  <a:off x="1382" y="3143"/>
                  <a:ext cx="354" cy="515"/>
                </a:xfrm>
                <a:custGeom>
                  <a:avLst/>
                  <a:gdLst>
                    <a:gd name="T0" fmla="*/ 0 w 354"/>
                    <a:gd name="T1" fmla="*/ 3 h 515"/>
                    <a:gd name="T2" fmla="*/ 64 w 354"/>
                    <a:gd name="T3" fmla="*/ 11 h 515"/>
                    <a:gd name="T4" fmla="*/ 176 w 354"/>
                    <a:gd name="T5" fmla="*/ 71 h 515"/>
                    <a:gd name="T6" fmla="*/ 288 w 354"/>
                    <a:gd name="T7" fmla="*/ 163 h 515"/>
                    <a:gd name="T8" fmla="*/ 346 w 354"/>
                    <a:gd name="T9" fmla="*/ 313 h 515"/>
                    <a:gd name="T10" fmla="*/ 336 w 354"/>
                    <a:gd name="T11" fmla="*/ 403 h 515"/>
                    <a:gd name="T12" fmla="*/ 272 w 354"/>
                    <a:gd name="T13" fmla="*/ 515 h 5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515">
                      <a:moveTo>
                        <a:pt x="0" y="3"/>
                      </a:moveTo>
                      <a:cubicBezTo>
                        <a:pt x="11" y="4"/>
                        <a:pt x="35" y="0"/>
                        <a:pt x="64" y="11"/>
                      </a:cubicBezTo>
                      <a:cubicBezTo>
                        <a:pt x="93" y="22"/>
                        <a:pt x="139" y="46"/>
                        <a:pt x="176" y="71"/>
                      </a:cubicBezTo>
                      <a:cubicBezTo>
                        <a:pt x="213" y="96"/>
                        <a:pt x="260" y="123"/>
                        <a:pt x="288" y="163"/>
                      </a:cubicBezTo>
                      <a:cubicBezTo>
                        <a:pt x="316" y="203"/>
                        <a:pt x="338" y="273"/>
                        <a:pt x="346" y="313"/>
                      </a:cubicBezTo>
                      <a:cubicBezTo>
                        <a:pt x="354" y="353"/>
                        <a:pt x="348" y="369"/>
                        <a:pt x="336" y="403"/>
                      </a:cubicBezTo>
                      <a:cubicBezTo>
                        <a:pt x="324" y="437"/>
                        <a:pt x="285" y="492"/>
                        <a:pt x="272" y="515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43" name="Freeform 111"/>
                <p:cNvSpPr>
                  <a:spLocks/>
                </p:cNvSpPr>
                <p:nvPr/>
              </p:nvSpPr>
              <p:spPr bwMode="auto">
                <a:xfrm>
                  <a:off x="1658" y="3120"/>
                  <a:ext cx="56" cy="162"/>
                </a:xfrm>
                <a:custGeom>
                  <a:avLst/>
                  <a:gdLst>
                    <a:gd name="T0" fmla="*/ 22 w 56"/>
                    <a:gd name="T1" fmla="*/ 0 h 162"/>
                    <a:gd name="T2" fmla="*/ 52 w 56"/>
                    <a:gd name="T3" fmla="*/ 78 h 162"/>
                    <a:gd name="T4" fmla="*/ 0 w 56"/>
                    <a:gd name="T5" fmla="*/ 162 h 1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6" h="162">
                      <a:moveTo>
                        <a:pt x="22" y="0"/>
                      </a:moveTo>
                      <a:cubicBezTo>
                        <a:pt x="27" y="13"/>
                        <a:pt x="56" y="51"/>
                        <a:pt x="52" y="78"/>
                      </a:cubicBezTo>
                      <a:cubicBezTo>
                        <a:pt x="48" y="105"/>
                        <a:pt x="11" y="145"/>
                        <a:pt x="0" y="16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44" name="Freeform 112"/>
                <p:cNvSpPr>
                  <a:spLocks/>
                </p:cNvSpPr>
                <p:nvPr/>
              </p:nvSpPr>
              <p:spPr bwMode="auto">
                <a:xfrm>
                  <a:off x="1680" y="3176"/>
                  <a:ext cx="150" cy="170"/>
                </a:xfrm>
                <a:custGeom>
                  <a:avLst/>
                  <a:gdLst>
                    <a:gd name="T0" fmla="*/ 0 w 150"/>
                    <a:gd name="T1" fmla="*/ 88 h 170"/>
                    <a:gd name="T2" fmla="*/ 50 w 150"/>
                    <a:gd name="T3" fmla="*/ 30 h 170"/>
                    <a:gd name="T4" fmla="*/ 130 w 150"/>
                    <a:gd name="T5" fmla="*/ 10 h 170"/>
                    <a:gd name="T6" fmla="*/ 144 w 150"/>
                    <a:gd name="T7" fmla="*/ 88 h 170"/>
                    <a:gd name="T8" fmla="*/ 96 w 150"/>
                    <a:gd name="T9" fmla="*/ 136 h 170"/>
                    <a:gd name="T10" fmla="*/ 54 w 150"/>
                    <a:gd name="T11" fmla="*/ 146 h 170"/>
                    <a:gd name="T12" fmla="*/ 30 w 150"/>
                    <a:gd name="T13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50" h="170">
                      <a:moveTo>
                        <a:pt x="0" y="88"/>
                      </a:moveTo>
                      <a:cubicBezTo>
                        <a:pt x="8" y="78"/>
                        <a:pt x="28" y="43"/>
                        <a:pt x="50" y="30"/>
                      </a:cubicBezTo>
                      <a:cubicBezTo>
                        <a:pt x="72" y="17"/>
                        <a:pt x="114" y="0"/>
                        <a:pt x="130" y="10"/>
                      </a:cubicBezTo>
                      <a:cubicBezTo>
                        <a:pt x="146" y="20"/>
                        <a:pt x="150" y="67"/>
                        <a:pt x="144" y="88"/>
                      </a:cubicBezTo>
                      <a:cubicBezTo>
                        <a:pt x="138" y="109"/>
                        <a:pt x="111" y="126"/>
                        <a:pt x="96" y="136"/>
                      </a:cubicBezTo>
                      <a:cubicBezTo>
                        <a:pt x="81" y="146"/>
                        <a:pt x="65" y="140"/>
                        <a:pt x="54" y="146"/>
                      </a:cubicBezTo>
                      <a:cubicBezTo>
                        <a:pt x="43" y="152"/>
                        <a:pt x="35" y="165"/>
                        <a:pt x="30" y="17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45" name="Freeform 113"/>
                <p:cNvSpPr>
                  <a:spLocks/>
                </p:cNvSpPr>
                <p:nvPr/>
              </p:nvSpPr>
              <p:spPr bwMode="auto">
                <a:xfrm>
                  <a:off x="1824" y="3216"/>
                  <a:ext cx="118" cy="190"/>
                </a:xfrm>
                <a:custGeom>
                  <a:avLst/>
                  <a:gdLst>
                    <a:gd name="T0" fmla="*/ 0 w 118"/>
                    <a:gd name="T1" fmla="*/ 0 h 190"/>
                    <a:gd name="T2" fmla="*/ 30 w 118"/>
                    <a:gd name="T3" fmla="*/ 42 h 190"/>
                    <a:gd name="T4" fmla="*/ 96 w 118"/>
                    <a:gd name="T5" fmla="*/ 96 h 190"/>
                    <a:gd name="T6" fmla="*/ 118 w 118"/>
                    <a:gd name="T7" fmla="*/ 190 h 1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190">
                      <a:moveTo>
                        <a:pt x="0" y="0"/>
                      </a:moveTo>
                      <a:cubicBezTo>
                        <a:pt x="5" y="7"/>
                        <a:pt x="14" y="26"/>
                        <a:pt x="30" y="42"/>
                      </a:cubicBezTo>
                      <a:cubicBezTo>
                        <a:pt x="46" y="58"/>
                        <a:pt x="81" y="71"/>
                        <a:pt x="96" y="96"/>
                      </a:cubicBezTo>
                      <a:cubicBezTo>
                        <a:pt x="111" y="121"/>
                        <a:pt x="114" y="171"/>
                        <a:pt x="118" y="19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46" name="Freeform 114"/>
                <p:cNvSpPr>
                  <a:spLocks/>
                </p:cNvSpPr>
                <p:nvPr/>
              </p:nvSpPr>
              <p:spPr bwMode="auto">
                <a:xfrm>
                  <a:off x="1806" y="3138"/>
                  <a:ext cx="114" cy="73"/>
                </a:xfrm>
                <a:custGeom>
                  <a:avLst/>
                  <a:gdLst>
                    <a:gd name="T0" fmla="*/ 0 w 114"/>
                    <a:gd name="T1" fmla="*/ 0 h 73"/>
                    <a:gd name="T2" fmla="*/ 52 w 114"/>
                    <a:gd name="T3" fmla="*/ 68 h 73"/>
                    <a:gd name="T4" fmla="*/ 114 w 114"/>
                    <a:gd name="T5" fmla="*/ 30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4" h="73">
                      <a:moveTo>
                        <a:pt x="0" y="0"/>
                      </a:moveTo>
                      <a:cubicBezTo>
                        <a:pt x="9" y="11"/>
                        <a:pt x="33" y="63"/>
                        <a:pt x="52" y="68"/>
                      </a:cubicBezTo>
                      <a:cubicBezTo>
                        <a:pt x="71" y="73"/>
                        <a:pt x="101" y="38"/>
                        <a:pt x="114" y="3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47" name="Freeform 115"/>
                <p:cNvSpPr>
                  <a:spLocks/>
                </p:cNvSpPr>
                <p:nvPr/>
              </p:nvSpPr>
              <p:spPr bwMode="auto">
                <a:xfrm>
                  <a:off x="1838" y="3382"/>
                  <a:ext cx="60" cy="168"/>
                </a:xfrm>
                <a:custGeom>
                  <a:avLst/>
                  <a:gdLst>
                    <a:gd name="T0" fmla="*/ 0 w 60"/>
                    <a:gd name="T1" fmla="*/ 0 h 168"/>
                    <a:gd name="T2" fmla="*/ 44 w 60"/>
                    <a:gd name="T3" fmla="*/ 60 h 168"/>
                    <a:gd name="T4" fmla="*/ 60 w 60"/>
                    <a:gd name="T5" fmla="*/ 168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0" h="168">
                      <a:moveTo>
                        <a:pt x="0" y="0"/>
                      </a:moveTo>
                      <a:cubicBezTo>
                        <a:pt x="7" y="9"/>
                        <a:pt x="34" y="32"/>
                        <a:pt x="44" y="60"/>
                      </a:cubicBezTo>
                      <a:cubicBezTo>
                        <a:pt x="54" y="88"/>
                        <a:pt x="57" y="146"/>
                        <a:pt x="60" y="16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48" name="Freeform 116"/>
                <p:cNvSpPr>
                  <a:spLocks/>
                </p:cNvSpPr>
                <p:nvPr/>
              </p:nvSpPr>
              <p:spPr bwMode="auto">
                <a:xfrm>
                  <a:off x="1702" y="3354"/>
                  <a:ext cx="114" cy="276"/>
                </a:xfrm>
                <a:custGeom>
                  <a:avLst/>
                  <a:gdLst>
                    <a:gd name="T0" fmla="*/ 0 w 114"/>
                    <a:gd name="T1" fmla="*/ 0 h 276"/>
                    <a:gd name="T2" fmla="*/ 28 w 114"/>
                    <a:gd name="T3" fmla="*/ 40 h 276"/>
                    <a:gd name="T4" fmla="*/ 100 w 114"/>
                    <a:gd name="T5" fmla="*/ 80 h 276"/>
                    <a:gd name="T6" fmla="*/ 112 w 114"/>
                    <a:gd name="T7" fmla="*/ 168 h 276"/>
                    <a:gd name="T8" fmla="*/ 96 w 114"/>
                    <a:gd name="T9" fmla="*/ 276 h 2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4" h="276">
                      <a:moveTo>
                        <a:pt x="0" y="0"/>
                      </a:moveTo>
                      <a:cubicBezTo>
                        <a:pt x="5" y="7"/>
                        <a:pt x="11" y="27"/>
                        <a:pt x="28" y="40"/>
                      </a:cubicBezTo>
                      <a:cubicBezTo>
                        <a:pt x="45" y="53"/>
                        <a:pt x="86" y="59"/>
                        <a:pt x="100" y="80"/>
                      </a:cubicBezTo>
                      <a:cubicBezTo>
                        <a:pt x="114" y="101"/>
                        <a:pt x="113" y="135"/>
                        <a:pt x="112" y="168"/>
                      </a:cubicBezTo>
                      <a:cubicBezTo>
                        <a:pt x="111" y="201"/>
                        <a:pt x="99" y="254"/>
                        <a:pt x="96" y="276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49" name="Freeform 117"/>
                <p:cNvSpPr>
                  <a:spLocks/>
                </p:cNvSpPr>
                <p:nvPr/>
              </p:nvSpPr>
              <p:spPr bwMode="auto">
                <a:xfrm>
                  <a:off x="1584" y="3552"/>
                  <a:ext cx="96" cy="48"/>
                </a:xfrm>
                <a:custGeom>
                  <a:avLst/>
                  <a:gdLst>
                    <a:gd name="T0" fmla="*/ 96 w 96"/>
                    <a:gd name="T1" fmla="*/ 0 h 48"/>
                    <a:gd name="T2" fmla="*/ 46 w 96"/>
                    <a:gd name="T3" fmla="*/ 38 h 48"/>
                    <a:gd name="T4" fmla="*/ 0 w 96"/>
                    <a:gd name="T5" fmla="*/ 48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6" h="48">
                      <a:moveTo>
                        <a:pt x="96" y="0"/>
                      </a:moveTo>
                      <a:cubicBezTo>
                        <a:pt x="88" y="6"/>
                        <a:pt x="62" y="30"/>
                        <a:pt x="46" y="38"/>
                      </a:cubicBezTo>
                      <a:cubicBezTo>
                        <a:pt x="30" y="46"/>
                        <a:pt x="10" y="46"/>
                        <a:pt x="0" y="4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50" name="Freeform 118"/>
                <p:cNvSpPr>
                  <a:spLocks/>
                </p:cNvSpPr>
                <p:nvPr/>
              </p:nvSpPr>
              <p:spPr bwMode="auto">
                <a:xfrm>
                  <a:off x="1390" y="3206"/>
                  <a:ext cx="98" cy="394"/>
                </a:xfrm>
                <a:custGeom>
                  <a:avLst/>
                  <a:gdLst>
                    <a:gd name="T0" fmla="*/ 0 w 98"/>
                    <a:gd name="T1" fmla="*/ 0 h 394"/>
                    <a:gd name="T2" fmla="*/ 56 w 98"/>
                    <a:gd name="T3" fmla="*/ 48 h 394"/>
                    <a:gd name="T4" fmla="*/ 84 w 98"/>
                    <a:gd name="T5" fmla="*/ 108 h 394"/>
                    <a:gd name="T6" fmla="*/ 72 w 98"/>
                    <a:gd name="T7" fmla="*/ 196 h 394"/>
                    <a:gd name="T8" fmla="*/ 40 w 98"/>
                    <a:gd name="T9" fmla="*/ 272 h 394"/>
                    <a:gd name="T10" fmla="*/ 98 w 98"/>
                    <a:gd name="T11" fmla="*/ 394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8" h="394">
                      <a:moveTo>
                        <a:pt x="0" y="0"/>
                      </a:moveTo>
                      <a:cubicBezTo>
                        <a:pt x="9" y="8"/>
                        <a:pt x="42" y="30"/>
                        <a:pt x="56" y="48"/>
                      </a:cubicBezTo>
                      <a:cubicBezTo>
                        <a:pt x="70" y="66"/>
                        <a:pt x="81" y="83"/>
                        <a:pt x="84" y="108"/>
                      </a:cubicBezTo>
                      <a:cubicBezTo>
                        <a:pt x="87" y="133"/>
                        <a:pt x="79" y="169"/>
                        <a:pt x="72" y="196"/>
                      </a:cubicBezTo>
                      <a:cubicBezTo>
                        <a:pt x="65" y="223"/>
                        <a:pt x="36" y="239"/>
                        <a:pt x="40" y="272"/>
                      </a:cubicBezTo>
                      <a:cubicBezTo>
                        <a:pt x="44" y="305"/>
                        <a:pt x="86" y="369"/>
                        <a:pt x="98" y="394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51" name="Freeform 119"/>
                <p:cNvSpPr>
                  <a:spLocks/>
                </p:cNvSpPr>
                <p:nvPr/>
              </p:nvSpPr>
              <p:spPr bwMode="auto">
                <a:xfrm>
                  <a:off x="1424" y="3216"/>
                  <a:ext cx="208" cy="448"/>
                </a:xfrm>
                <a:custGeom>
                  <a:avLst/>
                  <a:gdLst>
                    <a:gd name="T0" fmla="*/ 112 w 208"/>
                    <a:gd name="T1" fmla="*/ 0 h 448"/>
                    <a:gd name="T2" fmla="*/ 112 w 208"/>
                    <a:gd name="T3" fmla="*/ 96 h 448"/>
                    <a:gd name="T4" fmla="*/ 18 w 208"/>
                    <a:gd name="T5" fmla="*/ 210 h 448"/>
                    <a:gd name="T6" fmla="*/ 16 w 208"/>
                    <a:gd name="T7" fmla="*/ 336 h 448"/>
                    <a:gd name="T8" fmla="*/ 112 w 208"/>
                    <a:gd name="T9" fmla="*/ 432 h 448"/>
                    <a:gd name="T10" fmla="*/ 208 w 208"/>
                    <a:gd name="T11" fmla="*/ 432 h 4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8" h="448">
                      <a:moveTo>
                        <a:pt x="112" y="0"/>
                      </a:moveTo>
                      <a:cubicBezTo>
                        <a:pt x="120" y="32"/>
                        <a:pt x="128" y="61"/>
                        <a:pt x="112" y="96"/>
                      </a:cubicBezTo>
                      <a:cubicBezTo>
                        <a:pt x="96" y="131"/>
                        <a:pt x="34" y="170"/>
                        <a:pt x="18" y="210"/>
                      </a:cubicBezTo>
                      <a:cubicBezTo>
                        <a:pt x="2" y="250"/>
                        <a:pt x="0" y="299"/>
                        <a:pt x="16" y="336"/>
                      </a:cubicBezTo>
                      <a:cubicBezTo>
                        <a:pt x="32" y="373"/>
                        <a:pt x="80" y="416"/>
                        <a:pt x="112" y="432"/>
                      </a:cubicBezTo>
                      <a:cubicBezTo>
                        <a:pt x="144" y="448"/>
                        <a:pt x="176" y="440"/>
                        <a:pt x="208" y="43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52" name="Freeform 120"/>
                <p:cNvSpPr>
                  <a:spLocks/>
                </p:cNvSpPr>
                <p:nvPr/>
              </p:nvSpPr>
              <p:spPr bwMode="auto">
                <a:xfrm>
                  <a:off x="1362" y="3290"/>
                  <a:ext cx="113" cy="132"/>
                </a:xfrm>
                <a:custGeom>
                  <a:avLst/>
                  <a:gdLst>
                    <a:gd name="T0" fmla="*/ 0 w 113"/>
                    <a:gd name="T1" fmla="*/ 0 h 132"/>
                    <a:gd name="T2" fmla="*/ 100 w 113"/>
                    <a:gd name="T3" fmla="*/ 76 h 132"/>
                    <a:gd name="T4" fmla="*/ 80 w 113"/>
                    <a:gd name="T5" fmla="*/ 132 h 1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3" h="132">
                      <a:moveTo>
                        <a:pt x="0" y="0"/>
                      </a:moveTo>
                      <a:cubicBezTo>
                        <a:pt x="17" y="13"/>
                        <a:pt x="87" y="54"/>
                        <a:pt x="100" y="76"/>
                      </a:cubicBezTo>
                      <a:cubicBezTo>
                        <a:pt x="113" y="98"/>
                        <a:pt x="84" y="120"/>
                        <a:pt x="80" y="13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53" name="Freeform 121"/>
                <p:cNvSpPr>
                  <a:spLocks/>
                </p:cNvSpPr>
                <p:nvPr/>
              </p:nvSpPr>
              <p:spPr bwMode="auto">
                <a:xfrm>
                  <a:off x="1488" y="3306"/>
                  <a:ext cx="114" cy="294"/>
                </a:xfrm>
                <a:custGeom>
                  <a:avLst/>
                  <a:gdLst>
                    <a:gd name="T0" fmla="*/ 114 w 114"/>
                    <a:gd name="T1" fmla="*/ 0 h 294"/>
                    <a:gd name="T2" fmla="*/ 48 w 114"/>
                    <a:gd name="T3" fmla="*/ 102 h 294"/>
                    <a:gd name="T4" fmla="*/ 14 w 114"/>
                    <a:gd name="T5" fmla="*/ 176 h 294"/>
                    <a:gd name="T6" fmla="*/ 0 w 114"/>
                    <a:gd name="T7" fmla="*/ 294 h 2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4" h="294">
                      <a:moveTo>
                        <a:pt x="114" y="0"/>
                      </a:moveTo>
                      <a:cubicBezTo>
                        <a:pt x="102" y="17"/>
                        <a:pt x="65" y="73"/>
                        <a:pt x="48" y="102"/>
                      </a:cubicBezTo>
                      <a:cubicBezTo>
                        <a:pt x="31" y="131"/>
                        <a:pt x="22" y="144"/>
                        <a:pt x="14" y="176"/>
                      </a:cubicBezTo>
                      <a:cubicBezTo>
                        <a:pt x="6" y="208"/>
                        <a:pt x="3" y="270"/>
                        <a:pt x="0" y="294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54" name="Freeform 122"/>
                <p:cNvSpPr>
                  <a:spLocks/>
                </p:cNvSpPr>
                <p:nvPr/>
              </p:nvSpPr>
              <p:spPr bwMode="auto">
                <a:xfrm>
                  <a:off x="1542" y="3378"/>
                  <a:ext cx="92" cy="12"/>
                </a:xfrm>
                <a:custGeom>
                  <a:avLst/>
                  <a:gdLst>
                    <a:gd name="T0" fmla="*/ 0 w 92"/>
                    <a:gd name="T1" fmla="*/ 12 h 12"/>
                    <a:gd name="T2" fmla="*/ 56 w 92"/>
                    <a:gd name="T3" fmla="*/ 0 h 12"/>
                    <a:gd name="T4" fmla="*/ 92 w 92"/>
                    <a:gd name="T5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2" h="12">
                      <a:moveTo>
                        <a:pt x="0" y="12"/>
                      </a:moveTo>
                      <a:cubicBezTo>
                        <a:pt x="9" y="11"/>
                        <a:pt x="41" y="0"/>
                        <a:pt x="56" y="0"/>
                      </a:cubicBezTo>
                      <a:cubicBezTo>
                        <a:pt x="71" y="0"/>
                        <a:pt x="85" y="10"/>
                        <a:pt x="92" y="1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55" name="Freeform 123"/>
                <p:cNvSpPr>
                  <a:spLocks/>
                </p:cNvSpPr>
                <p:nvPr/>
              </p:nvSpPr>
              <p:spPr bwMode="auto">
                <a:xfrm>
                  <a:off x="1504" y="3430"/>
                  <a:ext cx="224" cy="234"/>
                </a:xfrm>
                <a:custGeom>
                  <a:avLst/>
                  <a:gdLst>
                    <a:gd name="T0" fmla="*/ 114 w 224"/>
                    <a:gd name="T1" fmla="*/ 0 h 234"/>
                    <a:gd name="T2" fmla="*/ 32 w 224"/>
                    <a:gd name="T3" fmla="*/ 74 h 234"/>
                    <a:gd name="T4" fmla="*/ 32 w 224"/>
                    <a:gd name="T5" fmla="*/ 122 h 234"/>
                    <a:gd name="T6" fmla="*/ 32 w 224"/>
                    <a:gd name="T7" fmla="*/ 218 h 234"/>
                    <a:gd name="T8" fmla="*/ 224 w 224"/>
                    <a:gd name="T9" fmla="*/ 218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4" h="234">
                      <a:moveTo>
                        <a:pt x="114" y="0"/>
                      </a:moveTo>
                      <a:cubicBezTo>
                        <a:pt x="100" y="13"/>
                        <a:pt x="46" y="54"/>
                        <a:pt x="32" y="74"/>
                      </a:cubicBezTo>
                      <a:cubicBezTo>
                        <a:pt x="18" y="94"/>
                        <a:pt x="32" y="98"/>
                        <a:pt x="32" y="122"/>
                      </a:cubicBezTo>
                      <a:cubicBezTo>
                        <a:pt x="32" y="146"/>
                        <a:pt x="0" y="202"/>
                        <a:pt x="32" y="218"/>
                      </a:cubicBezTo>
                      <a:cubicBezTo>
                        <a:pt x="64" y="234"/>
                        <a:pt x="144" y="226"/>
                        <a:pt x="224" y="21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56" name="Freeform 124"/>
                <p:cNvSpPr>
                  <a:spLocks/>
                </p:cNvSpPr>
                <p:nvPr/>
              </p:nvSpPr>
              <p:spPr bwMode="auto">
                <a:xfrm>
                  <a:off x="1581" y="3453"/>
                  <a:ext cx="100" cy="102"/>
                </a:xfrm>
                <a:custGeom>
                  <a:avLst/>
                  <a:gdLst>
                    <a:gd name="T0" fmla="*/ 99 w 100"/>
                    <a:gd name="T1" fmla="*/ 3 h 102"/>
                    <a:gd name="T2" fmla="*/ 41 w 100"/>
                    <a:gd name="T3" fmla="*/ 61 h 102"/>
                    <a:gd name="T4" fmla="*/ 3 w 100"/>
                    <a:gd name="T5" fmla="*/ 99 h 102"/>
                    <a:gd name="T6" fmla="*/ 61 w 100"/>
                    <a:gd name="T7" fmla="*/ 81 h 102"/>
                    <a:gd name="T8" fmla="*/ 99 w 100"/>
                    <a:gd name="T9" fmla="*/ 3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102">
                      <a:moveTo>
                        <a:pt x="99" y="3"/>
                      </a:moveTo>
                      <a:cubicBezTo>
                        <a:pt x="96" y="0"/>
                        <a:pt x="57" y="45"/>
                        <a:pt x="41" y="61"/>
                      </a:cubicBezTo>
                      <a:cubicBezTo>
                        <a:pt x="25" y="77"/>
                        <a:pt x="0" y="96"/>
                        <a:pt x="3" y="99"/>
                      </a:cubicBezTo>
                      <a:cubicBezTo>
                        <a:pt x="6" y="102"/>
                        <a:pt x="45" y="97"/>
                        <a:pt x="61" y="81"/>
                      </a:cubicBezTo>
                      <a:cubicBezTo>
                        <a:pt x="77" y="65"/>
                        <a:pt x="100" y="9"/>
                        <a:pt x="99" y="3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57" name="Freeform 125"/>
                <p:cNvSpPr>
                  <a:spLocks/>
                </p:cNvSpPr>
                <p:nvPr/>
              </p:nvSpPr>
              <p:spPr bwMode="auto">
                <a:xfrm>
                  <a:off x="1665" y="3113"/>
                  <a:ext cx="186" cy="180"/>
                </a:xfrm>
                <a:custGeom>
                  <a:avLst/>
                  <a:gdLst>
                    <a:gd name="T0" fmla="*/ 137 w 186"/>
                    <a:gd name="T1" fmla="*/ 29 h 180"/>
                    <a:gd name="T2" fmla="*/ 73 w 186"/>
                    <a:gd name="T3" fmla="*/ 9 h 180"/>
                    <a:gd name="T4" fmla="*/ 5 w 186"/>
                    <a:gd name="T5" fmla="*/ 5 h 180"/>
                    <a:gd name="T6" fmla="*/ 41 w 186"/>
                    <a:gd name="T7" fmla="*/ 37 h 180"/>
                    <a:gd name="T8" fmla="*/ 45 w 186"/>
                    <a:gd name="T9" fmla="*/ 65 h 180"/>
                    <a:gd name="T10" fmla="*/ 53 w 186"/>
                    <a:gd name="T11" fmla="*/ 101 h 180"/>
                    <a:gd name="T12" fmla="*/ 76 w 186"/>
                    <a:gd name="T13" fmla="*/ 88 h 180"/>
                    <a:gd name="T14" fmla="*/ 137 w 186"/>
                    <a:gd name="T15" fmla="*/ 81 h 180"/>
                    <a:gd name="T16" fmla="*/ 153 w 186"/>
                    <a:gd name="T17" fmla="*/ 101 h 180"/>
                    <a:gd name="T18" fmla="*/ 153 w 186"/>
                    <a:gd name="T19" fmla="*/ 173 h 180"/>
                    <a:gd name="T20" fmla="*/ 161 w 186"/>
                    <a:gd name="T21" fmla="*/ 141 h 180"/>
                    <a:gd name="T22" fmla="*/ 181 w 186"/>
                    <a:gd name="T23" fmla="*/ 141 h 180"/>
                    <a:gd name="T24" fmla="*/ 169 w 186"/>
                    <a:gd name="T25" fmla="*/ 105 h 180"/>
                    <a:gd name="T26" fmla="*/ 181 w 186"/>
                    <a:gd name="T27" fmla="*/ 89 h 180"/>
                    <a:gd name="T28" fmla="*/ 137 w 186"/>
                    <a:gd name="T29" fmla="*/ 29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86" h="180">
                      <a:moveTo>
                        <a:pt x="137" y="29"/>
                      </a:moveTo>
                      <a:cubicBezTo>
                        <a:pt x="119" y="16"/>
                        <a:pt x="95" y="13"/>
                        <a:pt x="73" y="9"/>
                      </a:cubicBezTo>
                      <a:cubicBezTo>
                        <a:pt x="51" y="5"/>
                        <a:pt x="10" y="0"/>
                        <a:pt x="5" y="5"/>
                      </a:cubicBezTo>
                      <a:cubicBezTo>
                        <a:pt x="0" y="10"/>
                        <a:pt x="34" y="27"/>
                        <a:pt x="41" y="37"/>
                      </a:cubicBezTo>
                      <a:cubicBezTo>
                        <a:pt x="48" y="47"/>
                        <a:pt x="43" y="54"/>
                        <a:pt x="45" y="65"/>
                      </a:cubicBezTo>
                      <a:cubicBezTo>
                        <a:pt x="47" y="76"/>
                        <a:pt x="48" y="97"/>
                        <a:pt x="53" y="101"/>
                      </a:cubicBezTo>
                      <a:cubicBezTo>
                        <a:pt x="58" y="105"/>
                        <a:pt x="62" y="91"/>
                        <a:pt x="76" y="88"/>
                      </a:cubicBezTo>
                      <a:cubicBezTo>
                        <a:pt x="90" y="85"/>
                        <a:pt x="124" y="79"/>
                        <a:pt x="137" y="81"/>
                      </a:cubicBezTo>
                      <a:cubicBezTo>
                        <a:pt x="150" y="83"/>
                        <a:pt x="150" y="86"/>
                        <a:pt x="153" y="101"/>
                      </a:cubicBezTo>
                      <a:cubicBezTo>
                        <a:pt x="156" y="116"/>
                        <a:pt x="152" y="166"/>
                        <a:pt x="153" y="173"/>
                      </a:cubicBezTo>
                      <a:cubicBezTo>
                        <a:pt x="154" y="180"/>
                        <a:pt x="156" y="146"/>
                        <a:pt x="161" y="141"/>
                      </a:cubicBezTo>
                      <a:cubicBezTo>
                        <a:pt x="166" y="136"/>
                        <a:pt x="180" y="147"/>
                        <a:pt x="181" y="141"/>
                      </a:cubicBezTo>
                      <a:cubicBezTo>
                        <a:pt x="182" y="135"/>
                        <a:pt x="169" y="114"/>
                        <a:pt x="169" y="105"/>
                      </a:cubicBezTo>
                      <a:cubicBezTo>
                        <a:pt x="169" y="96"/>
                        <a:pt x="186" y="102"/>
                        <a:pt x="181" y="89"/>
                      </a:cubicBezTo>
                      <a:cubicBezTo>
                        <a:pt x="176" y="76"/>
                        <a:pt x="155" y="42"/>
                        <a:pt x="137" y="29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8558" name="Freeform 126"/>
              <p:cNvSpPr>
                <a:spLocks/>
              </p:cNvSpPr>
              <p:nvPr/>
            </p:nvSpPr>
            <p:spPr bwMode="auto">
              <a:xfrm>
                <a:off x="2670" y="3462"/>
                <a:ext cx="406" cy="135"/>
              </a:xfrm>
              <a:custGeom>
                <a:avLst/>
                <a:gdLst>
                  <a:gd name="T0" fmla="*/ 0 w 406"/>
                  <a:gd name="T1" fmla="*/ 0 h 135"/>
                  <a:gd name="T2" fmla="*/ 44 w 406"/>
                  <a:gd name="T3" fmla="*/ 64 h 135"/>
                  <a:gd name="T4" fmla="*/ 168 w 406"/>
                  <a:gd name="T5" fmla="*/ 124 h 135"/>
                  <a:gd name="T6" fmla="*/ 316 w 406"/>
                  <a:gd name="T7" fmla="*/ 128 h 135"/>
                  <a:gd name="T8" fmla="*/ 402 w 406"/>
                  <a:gd name="T9" fmla="*/ 90 h 135"/>
                  <a:gd name="T10" fmla="*/ 292 w 406"/>
                  <a:gd name="T11" fmla="*/ 112 h 135"/>
                  <a:gd name="T12" fmla="*/ 232 w 406"/>
                  <a:gd name="T13" fmla="*/ 116 h 135"/>
                  <a:gd name="T14" fmla="*/ 120 w 406"/>
                  <a:gd name="T15" fmla="*/ 88 h 135"/>
                  <a:gd name="T16" fmla="*/ 68 w 406"/>
                  <a:gd name="T17" fmla="*/ 72 h 135"/>
                  <a:gd name="T18" fmla="*/ 4 w 406"/>
                  <a:gd name="T19" fmla="*/ 0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6" h="135">
                    <a:moveTo>
                      <a:pt x="0" y="0"/>
                    </a:moveTo>
                    <a:cubicBezTo>
                      <a:pt x="7" y="11"/>
                      <a:pt x="16" y="43"/>
                      <a:pt x="44" y="64"/>
                    </a:cubicBezTo>
                    <a:cubicBezTo>
                      <a:pt x="72" y="85"/>
                      <a:pt x="123" y="113"/>
                      <a:pt x="168" y="124"/>
                    </a:cubicBezTo>
                    <a:cubicBezTo>
                      <a:pt x="213" y="135"/>
                      <a:pt x="277" y="134"/>
                      <a:pt x="316" y="128"/>
                    </a:cubicBezTo>
                    <a:cubicBezTo>
                      <a:pt x="355" y="122"/>
                      <a:pt x="406" y="93"/>
                      <a:pt x="402" y="90"/>
                    </a:cubicBezTo>
                    <a:cubicBezTo>
                      <a:pt x="398" y="87"/>
                      <a:pt x="320" y="108"/>
                      <a:pt x="292" y="112"/>
                    </a:cubicBezTo>
                    <a:cubicBezTo>
                      <a:pt x="264" y="116"/>
                      <a:pt x="261" y="120"/>
                      <a:pt x="232" y="116"/>
                    </a:cubicBezTo>
                    <a:cubicBezTo>
                      <a:pt x="203" y="112"/>
                      <a:pt x="147" y="95"/>
                      <a:pt x="120" y="88"/>
                    </a:cubicBezTo>
                    <a:cubicBezTo>
                      <a:pt x="93" y="81"/>
                      <a:pt x="87" y="87"/>
                      <a:pt x="68" y="72"/>
                    </a:cubicBezTo>
                    <a:cubicBezTo>
                      <a:pt x="49" y="57"/>
                      <a:pt x="17" y="15"/>
                      <a:pt x="4" y="0"/>
                    </a:cubicBezTo>
                  </a:path>
                </a:pathLst>
              </a:custGeom>
              <a:gradFill rotWithShape="1">
                <a:gsLst>
                  <a:gs pos="0">
                    <a:srgbClr val="003A00"/>
                  </a:gs>
                  <a:gs pos="100000">
                    <a:srgbClr val="003A00"/>
                  </a:gs>
                </a:gsLst>
                <a:lin ang="5400000" scaled="1"/>
              </a:gradFill>
              <a:ln w="3175" cmpd="sng">
                <a:solidFill>
                  <a:srgbClr val="003A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8559" name="Group 127"/>
            <p:cNvGrpSpPr>
              <a:grpSpLocks/>
            </p:cNvGrpSpPr>
            <p:nvPr/>
          </p:nvGrpSpPr>
          <p:grpSpPr bwMode="auto">
            <a:xfrm rot="3547829">
              <a:off x="2858" y="2409"/>
              <a:ext cx="462" cy="417"/>
              <a:chOff x="2640" y="3024"/>
              <a:chExt cx="598" cy="575"/>
            </a:xfrm>
          </p:grpSpPr>
          <p:grpSp>
            <p:nvGrpSpPr>
              <p:cNvPr id="18560" name="Group 128"/>
              <p:cNvGrpSpPr>
                <a:grpSpLocks/>
              </p:cNvGrpSpPr>
              <p:nvPr/>
            </p:nvGrpSpPr>
            <p:grpSpPr bwMode="auto">
              <a:xfrm>
                <a:off x="2640" y="3024"/>
                <a:ext cx="598" cy="575"/>
                <a:chOff x="1355" y="3089"/>
                <a:chExt cx="598" cy="575"/>
              </a:xfrm>
            </p:grpSpPr>
            <p:sp>
              <p:nvSpPr>
                <p:cNvPr id="18561" name="Freeform 129"/>
                <p:cNvSpPr>
                  <a:spLocks/>
                </p:cNvSpPr>
                <p:nvPr/>
              </p:nvSpPr>
              <p:spPr bwMode="auto">
                <a:xfrm>
                  <a:off x="1355" y="3089"/>
                  <a:ext cx="598" cy="572"/>
                </a:xfrm>
                <a:custGeom>
                  <a:avLst/>
                  <a:gdLst>
                    <a:gd name="T0" fmla="*/ 85 w 598"/>
                    <a:gd name="T1" fmla="*/ 511 h 572"/>
                    <a:gd name="T2" fmla="*/ 275 w 598"/>
                    <a:gd name="T3" fmla="*/ 569 h 572"/>
                    <a:gd name="T4" fmla="*/ 507 w 598"/>
                    <a:gd name="T5" fmla="*/ 493 h 572"/>
                    <a:gd name="T6" fmla="*/ 591 w 598"/>
                    <a:gd name="T7" fmla="*/ 305 h 572"/>
                    <a:gd name="T8" fmla="*/ 551 w 598"/>
                    <a:gd name="T9" fmla="*/ 113 h 572"/>
                    <a:gd name="T10" fmla="*/ 567 w 598"/>
                    <a:gd name="T11" fmla="*/ 65 h 572"/>
                    <a:gd name="T12" fmla="*/ 565 w 598"/>
                    <a:gd name="T13" fmla="*/ 31 h 572"/>
                    <a:gd name="T14" fmla="*/ 519 w 598"/>
                    <a:gd name="T15" fmla="*/ 17 h 572"/>
                    <a:gd name="T16" fmla="*/ 469 w 598"/>
                    <a:gd name="T17" fmla="*/ 31 h 572"/>
                    <a:gd name="T18" fmla="*/ 443 w 598"/>
                    <a:gd name="T19" fmla="*/ 53 h 572"/>
                    <a:gd name="T20" fmla="*/ 373 w 598"/>
                    <a:gd name="T21" fmla="*/ 31 h 572"/>
                    <a:gd name="T22" fmla="*/ 325 w 598"/>
                    <a:gd name="T23" fmla="*/ 31 h 572"/>
                    <a:gd name="T24" fmla="*/ 303 w 598"/>
                    <a:gd name="T25" fmla="*/ 21 h 572"/>
                    <a:gd name="T26" fmla="*/ 267 w 598"/>
                    <a:gd name="T27" fmla="*/ 9 h 572"/>
                    <a:gd name="T28" fmla="*/ 203 w 598"/>
                    <a:gd name="T29" fmla="*/ 73 h 572"/>
                    <a:gd name="T30" fmla="*/ 133 w 598"/>
                    <a:gd name="T31" fmla="*/ 31 h 572"/>
                    <a:gd name="T32" fmla="*/ 23 w 598"/>
                    <a:gd name="T33" fmla="*/ 49 h 572"/>
                    <a:gd name="T34" fmla="*/ 37 w 598"/>
                    <a:gd name="T35" fmla="*/ 127 h 572"/>
                    <a:gd name="T36" fmla="*/ 3 w 598"/>
                    <a:gd name="T37" fmla="*/ 233 h 572"/>
                    <a:gd name="T38" fmla="*/ 19 w 598"/>
                    <a:gd name="T39" fmla="*/ 409 h 572"/>
                    <a:gd name="T40" fmla="*/ 85 w 598"/>
                    <a:gd name="T41" fmla="*/ 511 h 5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598" h="572">
                      <a:moveTo>
                        <a:pt x="85" y="511"/>
                      </a:moveTo>
                      <a:cubicBezTo>
                        <a:pt x="133" y="537"/>
                        <a:pt x="205" y="572"/>
                        <a:pt x="275" y="569"/>
                      </a:cubicBezTo>
                      <a:cubicBezTo>
                        <a:pt x="345" y="566"/>
                        <a:pt x="454" y="537"/>
                        <a:pt x="507" y="493"/>
                      </a:cubicBezTo>
                      <a:cubicBezTo>
                        <a:pt x="560" y="449"/>
                        <a:pt x="584" y="368"/>
                        <a:pt x="591" y="305"/>
                      </a:cubicBezTo>
                      <a:cubicBezTo>
                        <a:pt x="598" y="242"/>
                        <a:pt x="555" y="153"/>
                        <a:pt x="551" y="113"/>
                      </a:cubicBezTo>
                      <a:cubicBezTo>
                        <a:pt x="547" y="73"/>
                        <a:pt x="565" y="79"/>
                        <a:pt x="567" y="65"/>
                      </a:cubicBezTo>
                      <a:cubicBezTo>
                        <a:pt x="569" y="51"/>
                        <a:pt x="573" y="39"/>
                        <a:pt x="565" y="31"/>
                      </a:cubicBezTo>
                      <a:cubicBezTo>
                        <a:pt x="557" y="23"/>
                        <a:pt x="535" y="17"/>
                        <a:pt x="519" y="17"/>
                      </a:cubicBezTo>
                      <a:cubicBezTo>
                        <a:pt x="503" y="17"/>
                        <a:pt x="482" y="25"/>
                        <a:pt x="469" y="31"/>
                      </a:cubicBezTo>
                      <a:cubicBezTo>
                        <a:pt x="456" y="37"/>
                        <a:pt x="459" y="53"/>
                        <a:pt x="443" y="53"/>
                      </a:cubicBezTo>
                      <a:cubicBezTo>
                        <a:pt x="427" y="53"/>
                        <a:pt x="393" y="35"/>
                        <a:pt x="373" y="31"/>
                      </a:cubicBezTo>
                      <a:cubicBezTo>
                        <a:pt x="353" y="27"/>
                        <a:pt x="337" y="33"/>
                        <a:pt x="325" y="31"/>
                      </a:cubicBezTo>
                      <a:cubicBezTo>
                        <a:pt x="313" y="29"/>
                        <a:pt x="313" y="25"/>
                        <a:pt x="303" y="21"/>
                      </a:cubicBezTo>
                      <a:cubicBezTo>
                        <a:pt x="293" y="17"/>
                        <a:pt x="284" y="0"/>
                        <a:pt x="267" y="9"/>
                      </a:cubicBezTo>
                      <a:cubicBezTo>
                        <a:pt x="250" y="18"/>
                        <a:pt x="225" y="69"/>
                        <a:pt x="203" y="73"/>
                      </a:cubicBezTo>
                      <a:cubicBezTo>
                        <a:pt x="181" y="77"/>
                        <a:pt x="163" y="35"/>
                        <a:pt x="133" y="31"/>
                      </a:cubicBezTo>
                      <a:cubicBezTo>
                        <a:pt x="103" y="27"/>
                        <a:pt x="39" y="33"/>
                        <a:pt x="23" y="49"/>
                      </a:cubicBezTo>
                      <a:cubicBezTo>
                        <a:pt x="7" y="65"/>
                        <a:pt x="40" y="96"/>
                        <a:pt x="37" y="127"/>
                      </a:cubicBezTo>
                      <a:cubicBezTo>
                        <a:pt x="34" y="158"/>
                        <a:pt x="6" y="186"/>
                        <a:pt x="3" y="233"/>
                      </a:cubicBezTo>
                      <a:cubicBezTo>
                        <a:pt x="0" y="280"/>
                        <a:pt x="5" y="363"/>
                        <a:pt x="19" y="409"/>
                      </a:cubicBezTo>
                      <a:cubicBezTo>
                        <a:pt x="33" y="455"/>
                        <a:pt x="71" y="490"/>
                        <a:pt x="85" y="51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40C040"/>
                    </a:gs>
                    <a:gs pos="100000">
                      <a:srgbClr val="006600"/>
                    </a:gs>
                  </a:gsLst>
                  <a:lin ang="5400000" scaled="1"/>
                </a:gradFill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62" name="Freeform 130"/>
                <p:cNvSpPr>
                  <a:spLocks/>
                </p:cNvSpPr>
                <p:nvPr/>
              </p:nvSpPr>
              <p:spPr bwMode="auto">
                <a:xfrm>
                  <a:off x="1382" y="3143"/>
                  <a:ext cx="354" cy="515"/>
                </a:xfrm>
                <a:custGeom>
                  <a:avLst/>
                  <a:gdLst>
                    <a:gd name="T0" fmla="*/ 0 w 354"/>
                    <a:gd name="T1" fmla="*/ 3 h 515"/>
                    <a:gd name="T2" fmla="*/ 64 w 354"/>
                    <a:gd name="T3" fmla="*/ 11 h 515"/>
                    <a:gd name="T4" fmla="*/ 176 w 354"/>
                    <a:gd name="T5" fmla="*/ 71 h 515"/>
                    <a:gd name="T6" fmla="*/ 288 w 354"/>
                    <a:gd name="T7" fmla="*/ 163 h 515"/>
                    <a:gd name="T8" fmla="*/ 346 w 354"/>
                    <a:gd name="T9" fmla="*/ 313 h 515"/>
                    <a:gd name="T10" fmla="*/ 336 w 354"/>
                    <a:gd name="T11" fmla="*/ 403 h 515"/>
                    <a:gd name="T12" fmla="*/ 272 w 354"/>
                    <a:gd name="T13" fmla="*/ 515 h 5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515">
                      <a:moveTo>
                        <a:pt x="0" y="3"/>
                      </a:moveTo>
                      <a:cubicBezTo>
                        <a:pt x="11" y="4"/>
                        <a:pt x="35" y="0"/>
                        <a:pt x="64" y="11"/>
                      </a:cubicBezTo>
                      <a:cubicBezTo>
                        <a:pt x="93" y="22"/>
                        <a:pt x="139" y="46"/>
                        <a:pt x="176" y="71"/>
                      </a:cubicBezTo>
                      <a:cubicBezTo>
                        <a:pt x="213" y="96"/>
                        <a:pt x="260" y="123"/>
                        <a:pt x="288" y="163"/>
                      </a:cubicBezTo>
                      <a:cubicBezTo>
                        <a:pt x="316" y="203"/>
                        <a:pt x="338" y="273"/>
                        <a:pt x="346" y="313"/>
                      </a:cubicBezTo>
                      <a:cubicBezTo>
                        <a:pt x="354" y="353"/>
                        <a:pt x="348" y="369"/>
                        <a:pt x="336" y="403"/>
                      </a:cubicBezTo>
                      <a:cubicBezTo>
                        <a:pt x="324" y="437"/>
                        <a:pt x="285" y="492"/>
                        <a:pt x="272" y="515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63" name="Freeform 131"/>
                <p:cNvSpPr>
                  <a:spLocks/>
                </p:cNvSpPr>
                <p:nvPr/>
              </p:nvSpPr>
              <p:spPr bwMode="auto">
                <a:xfrm>
                  <a:off x="1658" y="3120"/>
                  <a:ext cx="56" cy="162"/>
                </a:xfrm>
                <a:custGeom>
                  <a:avLst/>
                  <a:gdLst>
                    <a:gd name="T0" fmla="*/ 22 w 56"/>
                    <a:gd name="T1" fmla="*/ 0 h 162"/>
                    <a:gd name="T2" fmla="*/ 52 w 56"/>
                    <a:gd name="T3" fmla="*/ 78 h 162"/>
                    <a:gd name="T4" fmla="*/ 0 w 56"/>
                    <a:gd name="T5" fmla="*/ 162 h 1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6" h="162">
                      <a:moveTo>
                        <a:pt x="22" y="0"/>
                      </a:moveTo>
                      <a:cubicBezTo>
                        <a:pt x="27" y="13"/>
                        <a:pt x="56" y="51"/>
                        <a:pt x="52" y="78"/>
                      </a:cubicBezTo>
                      <a:cubicBezTo>
                        <a:pt x="48" y="105"/>
                        <a:pt x="11" y="145"/>
                        <a:pt x="0" y="16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64" name="Freeform 132"/>
                <p:cNvSpPr>
                  <a:spLocks/>
                </p:cNvSpPr>
                <p:nvPr/>
              </p:nvSpPr>
              <p:spPr bwMode="auto">
                <a:xfrm>
                  <a:off x="1680" y="3176"/>
                  <a:ext cx="150" cy="170"/>
                </a:xfrm>
                <a:custGeom>
                  <a:avLst/>
                  <a:gdLst>
                    <a:gd name="T0" fmla="*/ 0 w 150"/>
                    <a:gd name="T1" fmla="*/ 88 h 170"/>
                    <a:gd name="T2" fmla="*/ 50 w 150"/>
                    <a:gd name="T3" fmla="*/ 30 h 170"/>
                    <a:gd name="T4" fmla="*/ 130 w 150"/>
                    <a:gd name="T5" fmla="*/ 10 h 170"/>
                    <a:gd name="T6" fmla="*/ 144 w 150"/>
                    <a:gd name="T7" fmla="*/ 88 h 170"/>
                    <a:gd name="T8" fmla="*/ 96 w 150"/>
                    <a:gd name="T9" fmla="*/ 136 h 170"/>
                    <a:gd name="T10" fmla="*/ 54 w 150"/>
                    <a:gd name="T11" fmla="*/ 146 h 170"/>
                    <a:gd name="T12" fmla="*/ 30 w 150"/>
                    <a:gd name="T13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50" h="170">
                      <a:moveTo>
                        <a:pt x="0" y="88"/>
                      </a:moveTo>
                      <a:cubicBezTo>
                        <a:pt x="8" y="78"/>
                        <a:pt x="28" y="43"/>
                        <a:pt x="50" y="30"/>
                      </a:cubicBezTo>
                      <a:cubicBezTo>
                        <a:pt x="72" y="17"/>
                        <a:pt x="114" y="0"/>
                        <a:pt x="130" y="10"/>
                      </a:cubicBezTo>
                      <a:cubicBezTo>
                        <a:pt x="146" y="20"/>
                        <a:pt x="150" y="67"/>
                        <a:pt x="144" y="88"/>
                      </a:cubicBezTo>
                      <a:cubicBezTo>
                        <a:pt x="138" y="109"/>
                        <a:pt x="111" y="126"/>
                        <a:pt x="96" y="136"/>
                      </a:cubicBezTo>
                      <a:cubicBezTo>
                        <a:pt x="81" y="146"/>
                        <a:pt x="65" y="140"/>
                        <a:pt x="54" y="146"/>
                      </a:cubicBezTo>
                      <a:cubicBezTo>
                        <a:pt x="43" y="152"/>
                        <a:pt x="35" y="165"/>
                        <a:pt x="30" y="17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65" name="Freeform 133"/>
                <p:cNvSpPr>
                  <a:spLocks/>
                </p:cNvSpPr>
                <p:nvPr/>
              </p:nvSpPr>
              <p:spPr bwMode="auto">
                <a:xfrm>
                  <a:off x="1824" y="3216"/>
                  <a:ext cx="118" cy="190"/>
                </a:xfrm>
                <a:custGeom>
                  <a:avLst/>
                  <a:gdLst>
                    <a:gd name="T0" fmla="*/ 0 w 118"/>
                    <a:gd name="T1" fmla="*/ 0 h 190"/>
                    <a:gd name="T2" fmla="*/ 30 w 118"/>
                    <a:gd name="T3" fmla="*/ 42 h 190"/>
                    <a:gd name="T4" fmla="*/ 96 w 118"/>
                    <a:gd name="T5" fmla="*/ 96 h 190"/>
                    <a:gd name="T6" fmla="*/ 118 w 118"/>
                    <a:gd name="T7" fmla="*/ 190 h 1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190">
                      <a:moveTo>
                        <a:pt x="0" y="0"/>
                      </a:moveTo>
                      <a:cubicBezTo>
                        <a:pt x="5" y="7"/>
                        <a:pt x="14" y="26"/>
                        <a:pt x="30" y="42"/>
                      </a:cubicBezTo>
                      <a:cubicBezTo>
                        <a:pt x="46" y="58"/>
                        <a:pt x="81" y="71"/>
                        <a:pt x="96" y="96"/>
                      </a:cubicBezTo>
                      <a:cubicBezTo>
                        <a:pt x="111" y="121"/>
                        <a:pt x="114" y="171"/>
                        <a:pt x="118" y="19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66" name="Freeform 134"/>
                <p:cNvSpPr>
                  <a:spLocks/>
                </p:cNvSpPr>
                <p:nvPr/>
              </p:nvSpPr>
              <p:spPr bwMode="auto">
                <a:xfrm>
                  <a:off x="1806" y="3138"/>
                  <a:ext cx="114" cy="73"/>
                </a:xfrm>
                <a:custGeom>
                  <a:avLst/>
                  <a:gdLst>
                    <a:gd name="T0" fmla="*/ 0 w 114"/>
                    <a:gd name="T1" fmla="*/ 0 h 73"/>
                    <a:gd name="T2" fmla="*/ 52 w 114"/>
                    <a:gd name="T3" fmla="*/ 68 h 73"/>
                    <a:gd name="T4" fmla="*/ 114 w 114"/>
                    <a:gd name="T5" fmla="*/ 30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4" h="73">
                      <a:moveTo>
                        <a:pt x="0" y="0"/>
                      </a:moveTo>
                      <a:cubicBezTo>
                        <a:pt x="9" y="11"/>
                        <a:pt x="33" y="63"/>
                        <a:pt x="52" y="68"/>
                      </a:cubicBezTo>
                      <a:cubicBezTo>
                        <a:pt x="71" y="73"/>
                        <a:pt x="101" y="38"/>
                        <a:pt x="114" y="30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67" name="Freeform 135"/>
                <p:cNvSpPr>
                  <a:spLocks/>
                </p:cNvSpPr>
                <p:nvPr/>
              </p:nvSpPr>
              <p:spPr bwMode="auto">
                <a:xfrm>
                  <a:off x="1838" y="3382"/>
                  <a:ext cx="60" cy="168"/>
                </a:xfrm>
                <a:custGeom>
                  <a:avLst/>
                  <a:gdLst>
                    <a:gd name="T0" fmla="*/ 0 w 60"/>
                    <a:gd name="T1" fmla="*/ 0 h 168"/>
                    <a:gd name="T2" fmla="*/ 44 w 60"/>
                    <a:gd name="T3" fmla="*/ 60 h 168"/>
                    <a:gd name="T4" fmla="*/ 60 w 60"/>
                    <a:gd name="T5" fmla="*/ 168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0" h="168">
                      <a:moveTo>
                        <a:pt x="0" y="0"/>
                      </a:moveTo>
                      <a:cubicBezTo>
                        <a:pt x="7" y="9"/>
                        <a:pt x="34" y="32"/>
                        <a:pt x="44" y="60"/>
                      </a:cubicBezTo>
                      <a:cubicBezTo>
                        <a:pt x="54" y="88"/>
                        <a:pt x="57" y="146"/>
                        <a:pt x="60" y="16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68" name="Freeform 136"/>
                <p:cNvSpPr>
                  <a:spLocks/>
                </p:cNvSpPr>
                <p:nvPr/>
              </p:nvSpPr>
              <p:spPr bwMode="auto">
                <a:xfrm>
                  <a:off x="1702" y="3354"/>
                  <a:ext cx="114" cy="276"/>
                </a:xfrm>
                <a:custGeom>
                  <a:avLst/>
                  <a:gdLst>
                    <a:gd name="T0" fmla="*/ 0 w 114"/>
                    <a:gd name="T1" fmla="*/ 0 h 276"/>
                    <a:gd name="T2" fmla="*/ 28 w 114"/>
                    <a:gd name="T3" fmla="*/ 40 h 276"/>
                    <a:gd name="T4" fmla="*/ 100 w 114"/>
                    <a:gd name="T5" fmla="*/ 80 h 276"/>
                    <a:gd name="T6" fmla="*/ 112 w 114"/>
                    <a:gd name="T7" fmla="*/ 168 h 276"/>
                    <a:gd name="T8" fmla="*/ 96 w 114"/>
                    <a:gd name="T9" fmla="*/ 276 h 2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4" h="276">
                      <a:moveTo>
                        <a:pt x="0" y="0"/>
                      </a:moveTo>
                      <a:cubicBezTo>
                        <a:pt x="5" y="7"/>
                        <a:pt x="11" y="27"/>
                        <a:pt x="28" y="40"/>
                      </a:cubicBezTo>
                      <a:cubicBezTo>
                        <a:pt x="45" y="53"/>
                        <a:pt x="86" y="59"/>
                        <a:pt x="100" y="80"/>
                      </a:cubicBezTo>
                      <a:cubicBezTo>
                        <a:pt x="114" y="101"/>
                        <a:pt x="113" y="135"/>
                        <a:pt x="112" y="168"/>
                      </a:cubicBezTo>
                      <a:cubicBezTo>
                        <a:pt x="111" y="201"/>
                        <a:pt x="99" y="254"/>
                        <a:pt x="96" y="276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69" name="Freeform 137"/>
                <p:cNvSpPr>
                  <a:spLocks/>
                </p:cNvSpPr>
                <p:nvPr/>
              </p:nvSpPr>
              <p:spPr bwMode="auto">
                <a:xfrm>
                  <a:off x="1584" y="3552"/>
                  <a:ext cx="96" cy="48"/>
                </a:xfrm>
                <a:custGeom>
                  <a:avLst/>
                  <a:gdLst>
                    <a:gd name="T0" fmla="*/ 96 w 96"/>
                    <a:gd name="T1" fmla="*/ 0 h 48"/>
                    <a:gd name="T2" fmla="*/ 46 w 96"/>
                    <a:gd name="T3" fmla="*/ 38 h 48"/>
                    <a:gd name="T4" fmla="*/ 0 w 96"/>
                    <a:gd name="T5" fmla="*/ 48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6" h="48">
                      <a:moveTo>
                        <a:pt x="96" y="0"/>
                      </a:moveTo>
                      <a:cubicBezTo>
                        <a:pt x="88" y="6"/>
                        <a:pt x="62" y="30"/>
                        <a:pt x="46" y="38"/>
                      </a:cubicBezTo>
                      <a:cubicBezTo>
                        <a:pt x="30" y="46"/>
                        <a:pt x="10" y="46"/>
                        <a:pt x="0" y="4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70" name="Freeform 138"/>
                <p:cNvSpPr>
                  <a:spLocks/>
                </p:cNvSpPr>
                <p:nvPr/>
              </p:nvSpPr>
              <p:spPr bwMode="auto">
                <a:xfrm>
                  <a:off x="1390" y="3206"/>
                  <a:ext cx="98" cy="394"/>
                </a:xfrm>
                <a:custGeom>
                  <a:avLst/>
                  <a:gdLst>
                    <a:gd name="T0" fmla="*/ 0 w 98"/>
                    <a:gd name="T1" fmla="*/ 0 h 394"/>
                    <a:gd name="T2" fmla="*/ 56 w 98"/>
                    <a:gd name="T3" fmla="*/ 48 h 394"/>
                    <a:gd name="T4" fmla="*/ 84 w 98"/>
                    <a:gd name="T5" fmla="*/ 108 h 394"/>
                    <a:gd name="T6" fmla="*/ 72 w 98"/>
                    <a:gd name="T7" fmla="*/ 196 h 394"/>
                    <a:gd name="T8" fmla="*/ 40 w 98"/>
                    <a:gd name="T9" fmla="*/ 272 h 394"/>
                    <a:gd name="T10" fmla="*/ 98 w 98"/>
                    <a:gd name="T11" fmla="*/ 394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8" h="394">
                      <a:moveTo>
                        <a:pt x="0" y="0"/>
                      </a:moveTo>
                      <a:cubicBezTo>
                        <a:pt x="9" y="8"/>
                        <a:pt x="42" y="30"/>
                        <a:pt x="56" y="48"/>
                      </a:cubicBezTo>
                      <a:cubicBezTo>
                        <a:pt x="70" y="66"/>
                        <a:pt x="81" y="83"/>
                        <a:pt x="84" y="108"/>
                      </a:cubicBezTo>
                      <a:cubicBezTo>
                        <a:pt x="87" y="133"/>
                        <a:pt x="79" y="169"/>
                        <a:pt x="72" y="196"/>
                      </a:cubicBezTo>
                      <a:cubicBezTo>
                        <a:pt x="65" y="223"/>
                        <a:pt x="36" y="239"/>
                        <a:pt x="40" y="272"/>
                      </a:cubicBezTo>
                      <a:cubicBezTo>
                        <a:pt x="44" y="305"/>
                        <a:pt x="86" y="369"/>
                        <a:pt x="98" y="394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71" name="Freeform 139"/>
                <p:cNvSpPr>
                  <a:spLocks/>
                </p:cNvSpPr>
                <p:nvPr/>
              </p:nvSpPr>
              <p:spPr bwMode="auto">
                <a:xfrm>
                  <a:off x="1424" y="3216"/>
                  <a:ext cx="208" cy="448"/>
                </a:xfrm>
                <a:custGeom>
                  <a:avLst/>
                  <a:gdLst>
                    <a:gd name="T0" fmla="*/ 112 w 208"/>
                    <a:gd name="T1" fmla="*/ 0 h 448"/>
                    <a:gd name="T2" fmla="*/ 112 w 208"/>
                    <a:gd name="T3" fmla="*/ 96 h 448"/>
                    <a:gd name="T4" fmla="*/ 18 w 208"/>
                    <a:gd name="T5" fmla="*/ 210 h 448"/>
                    <a:gd name="T6" fmla="*/ 16 w 208"/>
                    <a:gd name="T7" fmla="*/ 336 h 448"/>
                    <a:gd name="T8" fmla="*/ 112 w 208"/>
                    <a:gd name="T9" fmla="*/ 432 h 448"/>
                    <a:gd name="T10" fmla="*/ 208 w 208"/>
                    <a:gd name="T11" fmla="*/ 432 h 4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8" h="448">
                      <a:moveTo>
                        <a:pt x="112" y="0"/>
                      </a:moveTo>
                      <a:cubicBezTo>
                        <a:pt x="120" y="32"/>
                        <a:pt x="128" y="61"/>
                        <a:pt x="112" y="96"/>
                      </a:cubicBezTo>
                      <a:cubicBezTo>
                        <a:pt x="96" y="131"/>
                        <a:pt x="34" y="170"/>
                        <a:pt x="18" y="210"/>
                      </a:cubicBezTo>
                      <a:cubicBezTo>
                        <a:pt x="2" y="250"/>
                        <a:pt x="0" y="299"/>
                        <a:pt x="16" y="336"/>
                      </a:cubicBezTo>
                      <a:cubicBezTo>
                        <a:pt x="32" y="373"/>
                        <a:pt x="80" y="416"/>
                        <a:pt x="112" y="432"/>
                      </a:cubicBezTo>
                      <a:cubicBezTo>
                        <a:pt x="144" y="448"/>
                        <a:pt x="176" y="440"/>
                        <a:pt x="208" y="43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72" name="Freeform 140"/>
                <p:cNvSpPr>
                  <a:spLocks/>
                </p:cNvSpPr>
                <p:nvPr/>
              </p:nvSpPr>
              <p:spPr bwMode="auto">
                <a:xfrm>
                  <a:off x="1362" y="3290"/>
                  <a:ext cx="113" cy="132"/>
                </a:xfrm>
                <a:custGeom>
                  <a:avLst/>
                  <a:gdLst>
                    <a:gd name="T0" fmla="*/ 0 w 113"/>
                    <a:gd name="T1" fmla="*/ 0 h 132"/>
                    <a:gd name="T2" fmla="*/ 100 w 113"/>
                    <a:gd name="T3" fmla="*/ 76 h 132"/>
                    <a:gd name="T4" fmla="*/ 80 w 113"/>
                    <a:gd name="T5" fmla="*/ 132 h 1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3" h="132">
                      <a:moveTo>
                        <a:pt x="0" y="0"/>
                      </a:moveTo>
                      <a:cubicBezTo>
                        <a:pt x="17" y="13"/>
                        <a:pt x="87" y="54"/>
                        <a:pt x="100" y="76"/>
                      </a:cubicBezTo>
                      <a:cubicBezTo>
                        <a:pt x="113" y="98"/>
                        <a:pt x="84" y="120"/>
                        <a:pt x="80" y="13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73" name="Freeform 141"/>
                <p:cNvSpPr>
                  <a:spLocks/>
                </p:cNvSpPr>
                <p:nvPr/>
              </p:nvSpPr>
              <p:spPr bwMode="auto">
                <a:xfrm>
                  <a:off x="1488" y="3306"/>
                  <a:ext cx="114" cy="294"/>
                </a:xfrm>
                <a:custGeom>
                  <a:avLst/>
                  <a:gdLst>
                    <a:gd name="T0" fmla="*/ 114 w 114"/>
                    <a:gd name="T1" fmla="*/ 0 h 294"/>
                    <a:gd name="T2" fmla="*/ 48 w 114"/>
                    <a:gd name="T3" fmla="*/ 102 h 294"/>
                    <a:gd name="T4" fmla="*/ 14 w 114"/>
                    <a:gd name="T5" fmla="*/ 176 h 294"/>
                    <a:gd name="T6" fmla="*/ 0 w 114"/>
                    <a:gd name="T7" fmla="*/ 294 h 2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4" h="294">
                      <a:moveTo>
                        <a:pt x="114" y="0"/>
                      </a:moveTo>
                      <a:cubicBezTo>
                        <a:pt x="102" y="17"/>
                        <a:pt x="65" y="73"/>
                        <a:pt x="48" y="102"/>
                      </a:cubicBezTo>
                      <a:cubicBezTo>
                        <a:pt x="31" y="131"/>
                        <a:pt x="22" y="144"/>
                        <a:pt x="14" y="176"/>
                      </a:cubicBezTo>
                      <a:cubicBezTo>
                        <a:pt x="6" y="208"/>
                        <a:pt x="3" y="270"/>
                        <a:pt x="0" y="294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74" name="Freeform 142"/>
                <p:cNvSpPr>
                  <a:spLocks/>
                </p:cNvSpPr>
                <p:nvPr/>
              </p:nvSpPr>
              <p:spPr bwMode="auto">
                <a:xfrm>
                  <a:off x="1542" y="3378"/>
                  <a:ext cx="92" cy="12"/>
                </a:xfrm>
                <a:custGeom>
                  <a:avLst/>
                  <a:gdLst>
                    <a:gd name="T0" fmla="*/ 0 w 92"/>
                    <a:gd name="T1" fmla="*/ 12 h 12"/>
                    <a:gd name="T2" fmla="*/ 56 w 92"/>
                    <a:gd name="T3" fmla="*/ 0 h 12"/>
                    <a:gd name="T4" fmla="*/ 92 w 92"/>
                    <a:gd name="T5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2" h="12">
                      <a:moveTo>
                        <a:pt x="0" y="12"/>
                      </a:moveTo>
                      <a:cubicBezTo>
                        <a:pt x="9" y="11"/>
                        <a:pt x="41" y="0"/>
                        <a:pt x="56" y="0"/>
                      </a:cubicBezTo>
                      <a:cubicBezTo>
                        <a:pt x="71" y="0"/>
                        <a:pt x="85" y="10"/>
                        <a:pt x="92" y="12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75" name="Freeform 143"/>
                <p:cNvSpPr>
                  <a:spLocks/>
                </p:cNvSpPr>
                <p:nvPr/>
              </p:nvSpPr>
              <p:spPr bwMode="auto">
                <a:xfrm>
                  <a:off x="1504" y="3430"/>
                  <a:ext cx="224" cy="234"/>
                </a:xfrm>
                <a:custGeom>
                  <a:avLst/>
                  <a:gdLst>
                    <a:gd name="T0" fmla="*/ 114 w 224"/>
                    <a:gd name="T1" fmla="*/ 0 h 234"/>
                    <a:gd name="T2" fmla="*/ 32 w 224"/>
                    <a:gd name="T3" fmla="*/ 74 h 234"/>
                    <a:gd name="T4" fmla="*/ 32 w 224"/>
                    <a:gd name="T5" fmla="*/ 122 h 234"/>
                    <a:gd name="T6" fmla="*/ 32 w 224"/>
                    <a:gd name="T7" fmla="*/ 218 h 234"/>
                    <a:gd name="T8" fmla="*/ 224 w 224"/>
                    <a:gd name="T9" fmla="*/ 218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4" h="234">
                      <a:moveTo>
                        <a:pt x="114" y="0"/>
                      </a:moveTo>
                      <a:cubicBezTo>
                        <a:pt x="100" y="13"/>
                        <a:pt x="46" y="54"/>
                        <a:pt x="32" y="74"/>
                      </a:cubicBezTo>
                      <a:cubicBezTo>
                        <a:pt x="18" y="94"/>
                        <a:pt x="32" y="98"/>
                        <a:pt x="32" y="122"/>
                      </a:cubicBezTo>
                      <a:cubicBezTo>
                        <a:pt x="32" y="146"/>
                        <a:pt x="0" y="202"/>
                        <a:pt x="32" y="218"/>
                      </a:cubicBezTo>
                      <a:cubicBezTo>
                        <a:pt x="64" y="234"/>
                        <a:pt x="144" y="226"/>
                        <a:pt x="224" y="218"/>
                      </a:cubicBezTo>
                    </a:path>
                  </a:pathLst>
                </a:custGeom>
                <a:noFill/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76" name="Freeform 144"/>
                <p:cNvSpPr>
                  <a:spLocks/>
                </p:cNvSpPr>
                <p:nvPr/>
              </p:nvSpPr>
              <p:spPr bwMode="auto">
                <a:xfrm>
                  <a:off x="1581" y="3453"/>
                  <a:ext cx="100" cy="102"/>
                </a:xfrm>
                <a:custGeom>
                  <a:avLst/>
                  <a:gdLst>
                    <a:gd name="T0" fmla="*/ 99 w 100"/>
                    <a:gd name="T1" fmla="*/ 3 h 102"/>
                    <a:gd name="T2" fmla="*/ 41 w 100"/>
                    <a:gd name="T3" fmla="*/ 61 h 102"/>
                    <a:gd name="T4" fmla="*/ 3 w 100"/>
                    <a:gd name="T5" fmla="*/ 99 h 102"/>
                    <a:gd name="T6" fmla="*/ 61 w 100"/>
                    <a:gd name="T7" fmla="*/ 81 h 102"/>
                    <a:gd name="T8" fmla="*/ 99 w 100"/>
                    <a:gd name="T9" fmla="*/ 3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102">
                      <a:moveTo>
                        <a:pt x="99" y="3"/>
                      </a:moveTo>
                      <a:cubicBezTo>
                        <a:pt x="96" y="0"/>
                        <a:pt x="57" y="45"/>
                        <a:pt x="41" y="61"/>
                      </a:cubicBezTo>
                      <a:cubicBezTo>
                        <a:pt x="25" y="77"/>
                        <a:pt x="0" y="96"/>
                        <a:pt x="3" y="99"/>
                      </a:cubicBezTo>
                      <a:cubicBezTo>
                        <a:pt x="6" y="102"/>
                        <a:pt x="45" y="97"/>
                        <a:pt x="61" y="81"/>
                      </a:cubicBezTo>
                      <a:cubicBezTo>
                        <a:pt x="77" y="65"/>
                        <a:pt x="100" y="9"/>
                        <a:pt x="99" y="3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577" name="Freeform 145"/>
                <p:cNvSpPr>
                  <a:spLocks/>
                </p:cNvSpPr>
                <p:nvPr/>
              </p:nvSpPr>
              <p:spPr bwMode="auto">
                <a:xfrm>
                  <a:off x="1665" y="3113"/>
                  <a:ext cx="186" cy="180"/>
                </a:xfrm>
                <a:custGeom>
                  <a:avLst/>
                  <a:gdLst>
                    <a:gd name="T0" fmla="*/ 137 w 186"/>
                    <a:gd name="T1" fmla="*/ 29 h 180"/>
                    <a:gd name="T2" fmla="*/ 73 w 186"/>
                    <a:gd name="T3" fmla="*/ 9 h 180"/>
                    <a:gd name="T4" fmla="*/ 5 w 186"/>
                    <a:gd name="T5" fmla="*/ 5 h 180"/>
                    <a:gd name="T6" fmla="*/ 41 w 186"/>
                    <a:gd name="T7" fmla="*/ 37 h 180"/>
                    <a:gd name="T8" fmla="*/ 45 w 186"/>
                    <a:gd name="T9" fmla="*/ 65 h 180"/>
                    <a:gd name="T10" fmla="*/ 53 w 186"/>
                    <a:gd name="T11" fmla="*/ 101 h 180"/>
                    <a:gd name="T12" fmla="*/ 76 w 186"/>
                    <a:gd name="T13" fmla="*/ 88 h 180"/>
                    <a:gd name="T14" fmla="*/ 137 w 186"/>
                    <a:gd name="T15" fmla="*/ 81 h 180"/>
                    <a:gd name="T16" fmla="*/ 153 w 186"/>
                    <a:gd name="T17" fmla="*/ 101 h 180"/>
                    <a:gd name="T18" fmla="*/ 153 w 186"/>
                    <a:gd name="T19" fmla="*/ 173 h 180"/>
                    <a:gd name="T20" fmla="*/ 161 w 186"/>
                    <a:gd name="T21" fmla="*/ 141 h 180"/>
                    <a:gd name="T22" fmla="*/ 181 w 186"/>
                    <a:gd name="T23" fmla="*/ 141 h 180"/>
                    <a:gd name="T24" fmla="*/ 169 w 186"/>
                    <a:gd name="T25" fmla="*/ 105 h 180"/>
                    <a:gd name="T26" fmla="*/ 181 w 186"/>
                    <a:gd name="T27" fmla="*/ 89 h 180"/>
                    <a:gd name="T28" fmla="*/ 137 w 186"/>
                    <a:gd name="T29" fmla="*/ 29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86" h="180">
                      <a:moveTo>
                        <a:pt x="137" y="29"/>
                      </a:moveTo>
                      <a:cubicBezTo>
                        <a:pt x="119" y="16"/>
                        <a:pt x="95" y="13"/>
                        <a:pt x="73" y="9"/>
                      </a:cubicBezTo>
                      <a:cubicBezTo>
                        <a:pt x="51" y="5"/>
                        <a:pt x="10" y="0"/>
                        <a:pt x="5" y="5"/>
                      </a:cubicBezTo>
                      <a:cubicBezTo>
                        <a:pt x="0" y="10"/>
                        <a:pt x="34" y="27"/>
                        <a:pt x="41" y="37"/>
                      </a:cubicBezTo>
                      <a:cubicBezTo>
                        <a:pt x="48" y="47"/>
                        <a:pt x="43" y="54"/>
                        <a:pt x="45" y="65"/>
                      </a:cubicBezTo>
                      <a:cubicBezTo>
                        <a:pt x="47" y="76"/>
                        <a:pt x="48" y="97"/>
                        <a:pt x="53" y="101"/>
                      </a:cubicBezTo>
                      <a:cubicBezTo>
                        <a:pt x="58" y="105"/>
                        <a:pt x="62" y="91"/>
                        <a:pt x="76" y="88"/>
                      </a:cubicBezTo>
                      <a:cubicBezTo>
                        <a:pt x="90" y="85"/>
                        <a:pt x="124" y="79"/>
                        <a:pt x="137" y="81"/>
                      </a:cubicBezTo>
                      <a:cubicBezTo>
                        <a:pt x="150" y="83"/>
                        <a:pt x="150" y="86"/>
                        <a:pt x="153" y="101"/>
                      </a:cubicBezTo>
                      <a:cubicBezTo>
                        <a:pt x="156" y="116"/>
                        <a:pt x="152" y="166"/>
                        <a:pt x="153" y="173"/>
                      </a:cubicBezTo>
                      <a:cubicBezTo>
                        <a:pt x="154" y="180"/>
                        <a:pt x="156" y="146"/>
                        <a:pt x="161" y="141"/>
                      </a:cubicBezTo>
                      <a:cubicBezTo>
                        <a:pt x="166" y="136"/>
                        <a:pt x="180" y="147"/>
                        <a:pt x="181" y="141"/>
                      </a:cubicBezTo>
                      <a:cubicBezTo>
                        <a:pt x="182" y="135"/>
                        <a:pt x="169" y="114"/>
                        <a:pt x="169" y="105"/>
                      </a:cubicBezTo>
                      <a:cubicBezTo>
                        <a:pt x="169" y="96"/>
                        <a:pt x="186" y="102"/>
                        <a:pt x="181" y="89"/>
                      </a:cubicBezTo>
                      <a:cubicBezTo>
                        <a:pt x="176" y="76"/>
                        <a:pt x="155" y="42"/>
                        <a:pt x="137" y="29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9525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8578" name="Freeform 146"/>
              <p:cNvSpPr>
                <a:spLocks/>
              </p:cNvSpPr>
              <p:nvPr/>
            </p:nvSpPr>
            <p:spPr bwMode="auto">
              <a:xfrm>
                <a:off x="2670" y="3462"/>
                <a:ext cx="406" cy="135"/>
              </a:xfrm>
              <a:custGeom>
                <a:avLst/>
                <a:gdLst>
                  <a:gd name="T0" fmla="*/ 0 w 406"/>
                  <a:gd name="T1" fmla="*/ 0 h 135"/>
                  <a:gd name="T2" fmla="*/ 44 w 406"/>
                  <a:gd name="T3" fmla="*/ 64 h 135"/>
                  <a:gd name="T4" fmla="*/ 168 w 406"/>
                  <a:gd name="T5" fmla="*/ 124 h 135"/>
                  <a:gd name="T6" fmla="*/ 316 w 406"/>
                  <a:gd name="T7" fmla="*/ 128 h 135"/>
                  <a:gd name="T8" fmla="*/ 402 w 406"/>
                  <a:gd name="T9" fmla="*/ 90 h 135"/>
                  <a:gd name="T10" fmla="*/ 292 w 406"/>
                  <a:gd name="T11" fmla="*/ 112 h 135"/>
                  <a:gd name="T12" fmla="*/ 232 w 406"/>
                  <a:gd name="T13" fmla="*/ 116 h 135"/>
                  <a:gd name="T14" fmla="*/ 120 w 406"/>
                  <a:gd name="T15" fmla="*/ 88 h 135"/>
                  <a:gd name="T16" fmla="*/ 68 w 406"/>
                  <a:gd name="T17" fmla="*/ 72 h 135"/>
                  <a:gd name="T18" fmla="*/ 4 w 406"/>
                  <a:gd name="T19" fmla="*/ 0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6" h="135">
                    <a:moveTo>
                      <a:pt x="0" y="0"/>
                    </a:moveTo>
                    <a:cubicBezTo>
                      <a:pt x="7" y="11"/>
                      <a:pt x="16" y="43"/>
                      <a:pt x="44" y="64"/>
                    </a:cubicBezTo>
                    <a:cubicBezTo>
                      <a:pt x="72" y="85"/>
                      <a:pt x="123" y="113"/>
                      <a:pt x="168" y="124"/>
                    </a:cubicBezTo>
                    <a:cubicBezTo>
                      <a:pt x="213" y="135"/>
                      <a:pt x="277" y="134"/>
                      <a:pt x="316" y="128"/>
                    </a:cubicBezTo>
                    <a:cubicBezTo>
                      <a:pt x="355" y="122"/>
                      <a:pt x="406" y="93"/>
                      <a:pt x="402" y="90"/>
                    </a:cubicBezTo>
                    <a:cubicBezTo>
                      <a:pt x="398" y="87"/>
                      <a:pt x="320" y="108"/>
                      <a:pt x="292" y="112"/>
                    </a:cubicBezTo>
                    <a:cubicBezTo>
                      <a:pt x="264" y="116"/>
                      <a:pt x="261" y="120"/>
                      <a:pt x="232" y="116"/>
                    </a:cubicBezTo>
                    <a:cubicBezTo>
                      <a:pt x="203" y="112"/>
                      <a:pt x="147" y="95"/>
                      <a:pt x="120" y="88"/>
                    </a:cubicBezTo>
                    <a:cubicBezTo>
                      <a:pt x="93" y="81"/>
                      <a:pt x="87" y="87"/>
                      <a:pt x="68" y="72"/>
                    </a:cubicBezTo>
                    <a:cubicBezTo>
                      <a:pt x="49" y="57"/>
                      <a:pt x="17" y="15"/>
                      <a:pt x="4" y="0"/>
                    </a:cubicBezTo>
                  </a:path>
                </a:pathLst>
              </a:custGeom>
              <a:gradFill rotWithShape="1">
                <a:gsLst>
                  <a:gs pos="0">
                    <a:srgbClr val="003A00"/>
                  </a:gs>
                  <a:gs pos="100000">
                    <a:srgbClr val="003A00"/>
                  </a:gs>
                </a:gsLst>
                <a:lin ang="5400000" scaled="1"/>
              </a:gradFill>
              <a:ln w="3175" cmpd="sng">
                <a:solidFill>
                  <a:srgbClr val="003A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8580" name="Text Box 148"/>
          <p:cNvSpPr txBox="1">
            <a:spLocks noChangeArrowheads="1"/>
          </p:cNvSpPr>
          <p:nvPr/>
        </p:nvSpPr>
        <p:spPr bwMode="auto">
          <a:xfrm>
            <a:off x="3327400" y="5245100"/>
            <a:ext cx="869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chemeClr val="bg1"/>
                </a:solidFill>
                <a:latin typeface="Times New Roman" pitchFamily="18" charset="0"/>
              </a:rPr>
              <a:t>942</a:t>
            </a:r>
          </a:p>
        </p:txBody>
      </p:sp>
      <p:sp>
        <p:nvSpPr>
          <p:cNvPr id="18581" name="Text Box 149"/>
          <p:cNvSpPr txBox="1">
            <a:spLocks noChangeArrowheads="1"/>
          </p:cNvSpPr>
          <p:nvPr/>
        </p:nvSpPr>
        <p:spPr bwMode="auto">
          <a:xfrm>
            <a:off x="4427538" y="3429000"/>
            <a:ext cx="869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chemeClr val="bg1"/>
                </a:solidFill>
                <a:latin typeface="Times New Roman" pitchFamily="18" charset="0"/>
              </a:rPr>
              <a:t>523</a:t>
            </a:r>
          </a:p>
        </p:txBody>
      </p:sp>
      <p:sp>
        <p:nvSpPr>
          <p:cNvPr id="18582" name="Text Box 150"/>
          <p:cNvSpPr txBox="1">
            <a:spLocks noChangeArrowheads="1"/>
          </p:cNvSpPr>
          <p:nvPr/>
        </p:nvSpPr>
        <p:spPr bwMode="auto">
          <a:xfrm>
            <a:off x="7667625" y="2349500"/>
            <a:ext cx="869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600" b="1">
                <a:latin typeface="Times New Roman" pitchFamily="18" charset="0"/>
              </a:rPr>
              <a:t>681</a:t>
            </a:r>
          </a:p>
        </p:txBody>
      </p:sp>
      <p:sp>
        <p:nvSpPr>
          <p:cNvPr id="18583" name="AutoShape 15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451725" y="260350"/>
            <a:ext cx="1512888" cy="358775"/>
          </a:xfrm>
          <a:prstGeom prst="actionButtonBlank">
            <a:avLst/>
          </a:prstGeom>
          <a:gradFill rotWithShape="1">
            <a:gsLst>
              <a:gs pos="0">
                <a:srgbClr val="0000FF"/>
              </a:gs>
              <a:gs pos="50000">
                <a:srgbClr val="0000FF">
                  <a:gamma/>
                  <a:tint val="0"/>
                  <a:invGamma/>
                </a:srgbClr>
              </a:gs>
              <a:gs pos="100000">
                <a:srgbClr val="0000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b="1" dirty="0" err="1" smtClean="0"/>
              <a:t>Розв’язання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96495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680"/>
                            </p:stCondLst>
                            <p:childTnLst>
                              <p:par>
                                <p:cTn id="1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960"/>
                            </p:stCondLst>
                            <p:childTnLst>
                              <p:par>
                                <p:cTn id="2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84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84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84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680"/>
                            </p:stCondLst>
                            <p:childTnLst>
                              <p:par>
                                <p:cTn id="3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84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84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84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280"/>
                            </p:stCondLst>
                            <p:childTnLst>
                              <p:par>
                                <p:cTn id="3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84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84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84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18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18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8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 animBg="1"/>
      <p:bldP spid="18580" grpId="0"/>
      <p:bldP spid="18581" grpId="0"/>
      <p:bldP spid="1858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CRCTR15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2195513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602" name="Group 146"/>
          <p:cNvGrpSpPr>
            <a:grpSpLocks/>
          </p:cNvGrpSpPr>
          <p:nvPr/>
        </p:nvGrpSpPr>
        <p:grpSpPr bwMode="auto">
          <a:xfrm>
            <a:off x="0" y="1773238"/>
            <a:ext cx="3529013" cy="2549525"/>
            <a:chOff x="0" y="1117"/>
            <a:chExt cx="2223" cy="1606"/>
          </a:xfrm>
        </p:grpSpPr>
        <p:pic>
          <p:nvPicPr>
            <p:cNvPr id="19461" name="Picture 5" descr="CRCTR15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525"/>
              <a:ext cx="1338" cy="1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2" name="Picture 6" descr="CRCTR15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16" y="1117"/>
              <a:ext cx="1407" cy="1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3" name="Picture 7" descr="CRCTR15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48" y="1570"/>
              <a:ext cx="1407" cy="1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511" name="Group 55"/>
          <p:cNvGrpSpPr>
            <a:grpSpLocks/>
          </p:cNvGrpSpPr>
          <p:nvPr/>
        </p:nvGrpSpPr>
        <p:grpSpPr bwMode="auto">
          <a:xfrm>
            <a:off x="2195513" y="333375"/>
            <a:ext cx="2079625" cy="1208088"/>
            <a:chOff x="1383" y="210"/>
            <a:chExt cx="1310" cy="761"/>
          </a:xfrm>
        </p:grpSpPr>
        <p:grpSp>
          <p:nvGrpSpPr>
            <p:cNvPr id="19464" name="Group 8"/>
            <p:cNvGrpSpPr>
              <a:grpSpLocks/>
            </p:cNvGrpSpPr>
            <p:nvPr/>
          </p:nvGrpSpPr>
          <p:grpSpPr bwMode="auto">
            <a:xfrm>
              <a:off x="1383" y="210"/>
              <a:ext cx="1310" cy="761"/>
              <a:chOff x="2653" y="1752"/>
              <a:chExt cx="1310" cy="761"/>
            </a:xfrm>
          </p:grpSpPr>
          <p:grpSp>
            <p:nvGrpSpPr>
              <p:cNvPr id="19465" name="Group 9"/>
              <p:cNvGrpSpPr>
                <a:grpSpLocks/>
              </p:cNvGrpSpPr>
              <p:nvPr/>
            </p:nvGrpSpPr>
            <p:grpSpPr bwMode="auto">
              <a:xfrm rot="16200000" flipH="1">
                <a:off x="2963" y="1896"/>
                <a:ext cx="720" cy="432"/>
                <a:chOff x="2506" y="1576"/>
                <a:chExt cx="704" cy="508"/>
              </a:xfrm>
            </p:grpSpPr>
            <p:sp>
              <p:nvSpPr>
                <p:cNvPr id="19466" name="Freeform 10"/>
                <p:cNvSpPr>
                  <a:spLocks/>
                </p:cNvSpPr>
                <p:nvPr/>
              </p:nvSpPr>
              <p:spPr bwMode="auto">
                <a:xfrm rot="17550579" flipH="1">
                  <a:off x="2748" y="1622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CC000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467" name="Freeform 11"/>
                <p:cNvSpPr>
                  <a:spLocks/>
                </p:cNvSpPr>
                <p:nvPr/>
              </p:nvSpPr>
              <p:spPr bwMode="auto">
                <a:xfrm rot="-25649421">
                  <a:off x="2781" y="1747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CC00"/>
                    </a:gs>
                    <a:gs pos="100000">
                      <a:srgbClr val="FF3300"/>
                    </a:gs>
                  </a:gsLst>
                  <a:path path="rect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cap="flat" cmpd="sng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468" name="Freeform 12"/>
                <p:cNvSpPr>
                  <a:spLocks/>
                </p:cNvSpPr>
                <p:nvPr/>
              </p:nvSpPr>
              <p:spPr bwMode="auto">
                <a:xfrm rot="17550579" flipH="1">
                  <a:off x="3117" y="1922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9469" name="Group 13"/>
                <p:cNvGrpSpPr>
                  <a:grpSpLocks/>
                </p:cNvGrpSpPr>
                <p:nvPr/>
              </p:nvGrpSpPr>
              <p:grpSpPr bwMode="auto">
                <a:xfrm>
                  <a:off x="2506" y="1584"/>
                  <a:ext cx="419" cy="247"/>
                  <a:chOff x="2506" y="1584"/>
                  <a:chExt cx="419" cy="247"/>
                </a:xfrm>
              </p:grpSpPr>
              <p:sp>
                <p:nvSpPr>
                  <p:cNvPr id="19470" name="Freeform 14"/>
                  <p:cNvSpPr>
                    <a:spLocks/>
                  </p:cNvSpPr>
                  <p:nvPr/>
                </p:nvSpPr>
                <p:spPr bwMode="auto">
                  <a:xfrm rot="-25649421">
                    <a:off x="2757" y="1560"/>
                    <a:ext cx="144" cy="192"/>
                  </a:xfrm>
                  <a:custGeom>
                    <a:avLst/>
                    <a:gdLst>
                      <a:gd name="T0" fmla="*/ 0 w 144"/>
                      <a:gd name="T1" fmla="*/ 192 h 192"/>
                      <a:gd name="T2" fmla="*/ 48 w 144"/>
                      <a:gd name="T3" fmla="*/ 48 h 192"/>
                      <a:gd name="T4" fmla="*/ 144 w 144"/>
                      <a:gd name="T5" fmla="*/ 0 h 19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44" h="192">
                        <a:moveTo>
                          <a:pt x="0" y="192"/>
                        </a:moveTo>
                        <a:cubicBezTo>
                          <a:pt x="12" y="136"/>
                          <a:pt x="24" y="80"/>
                          <a:pt x="48" y="48"/>
                        </a:cubicBezTo>
                        <a:cubicBezTo>
                          <a:pt x="72" y="16"/>
                          <a:pt x="108" y="8"/>
                          <a:pt x="144" y="0"/>
                        </a:cubicBezTo>
                      </a:path>
                    </a:pathLst>
                  </a:custGeom>
                  <a:noFill/>
                  <a:ln w="28575" cap="flat" cmpd="sng">
                    <a:solidFill>
                      <a:srgbClr val="000000"/>
                    </a:solidFill>
                    <a:prstDash val="solid"/>
                    <a:round/>
                    <a:headEnd type="none" w="lg" len="lg"/>
                    <a:tailEnd type="none" w="lg" len="lg"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BBE0E3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19471" name="Group 15"/>
                  <p:cNvGrpSpPr>
                    <a:grpSpLocks/>
                  </p:cNvGrpSpPr>
                  <p:nvPr/>
                </p:nvGrpSpPr>
                <p:grpSpPr bwMode="auto">
                  <a:xfrm rot="-23852377">
                    <a:off x="2506" y="1652"/>
                    <a:ext cx="353" cy="179"/>
                    <a:chOff x="3144" y="3204"/>
                    <a:chExt cx="867" cy="623"/>
                  </a:xfrm>
                </p:grpSpPr>
                <p:grpSp>
                  <p:nvGrpSpPr>
                    <p:cNvPr id="19472" name="Group 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144" y="3204"/>
                      <a:ext cx="867" cy="623"/>
                      <a:chOff x="3144" y="3204"/>
                      <a:chExt cx="867" cy="623"/>
                    </a:xfrm>
                  </p:grpSpPr>
                  <p:sp>
                    <p:nvSpPr>
                      <p:cNvPr id="19473" name="Freeform 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44" y="3204"/>
                        <a:ext cx="848" cy="308"/>
                      </a:xfrm>
                      <a:custGeom>
                        <a:avLst/>
                        <a:gdLst>
                          <a:gd name="T0" fmla="*/ 848 w 848"/>
                          <a:gd name="T1" fmla="*/ 300 h 308"/>
                          <a:gd name="T2" fmla="*/ 704 w 848"/>
                          <a:gd name="T3" fmla="*/ 76 h 308"/>
                          <a:gd name="T4" fmla="*/ 576 w 848"/>
                          <a:gd name="T5" fmla="*/ 4 h 308"/>
                          <a:gd name="T6" fmla="*/ 376 w 848"/>
                          <a:gd name="T7" fmla="*/ 52 h 308"/>
                          <a:gd name="T8" fmla="*/ 0 w 848"/>
                          <a:gd name="T9" fmla="*/ 308 h 30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848" h="308">
                            <a:moveTo>
                              <a:pt x="848" y="300"/>
                            </a:moveTo>
                            <a:cubicBezTo>
                              <a:pt x="824" y="263"/>
                              <a:pt x="749" y="125"/>
                              <a:pt x="704" y="76"/>
                            </a:cubicBezTo>
                            <a:cubicBezTo>
                              <a:pt x="659" y="27"/>
                              <a:pt x="631" y="8"/>
                              <a:pt x="576" y="4"/>
                            </a:cubicBezTo>
                            <a:cubicBezTo>
                              <a:pt x="521" y="0"/>
                              <a:pt x="472" y="1"/>
                              <a:pt x="376" y="52"/>
                            </a:cubicBezTo>
                            <a:cubicBezTo>
                              <a:pt x="280" y="103"/>
                              <a:pt x="78" y="255"/>
                              <a:pt x="0" y="308"/>
                            </a:cubicBezTo>
                          </a:path>
                        </a:pathLst>
                      </a:custGeom>
                      <a:gradFill rotWithShape="1">
                        <a:gsLst>
                          <a:gs pos="0">
                            <a:srgbClr val="66FF66"/>
                          </a:gs>
                          <a:gs pos="100000">
                            <a:srgbClr val="009900"/>
                          </a:gs>
                        </a:gsLst>
                        <a:path path="rect">
                          <a:fillToRect l="50000" t="50000" r="50000" b="50000"/>
                        </a:path>
                      </a:gradFill>
                      <a:ln w="9525" cap="flat" cmpd="sng">
                        <a:solidFill>
                          <a:srgbClr val="0099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9474" name="Freeform 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44" y="3420"/>
                        <a:ext cx="867" cy="407"/>
                      </a:xfrm>
                      <a:custGeom>
                        <a:avLst/>
                        <a:gdLst>
                          <a:gd name="T0" fmla="*/ 0 w 867"/>
                          <a:gd name="T1" fmla="*/ 92 h 407"/>
                          <a:gd name="T2" fmla="*/ 552 w 867"/>
                          <a:gd name="T3" fmla="*/ 380 h 407"/>
                          <a:gd name="T4" fmla="*/ 832 w 867"/>
                          <a:gd name="T5" fmla="*/ 252 h 407"/>
                          <a:gd name="T6" fmla="*/ 760 w 867"/>
                          <a:gd name="T7" fmla="*/ 28 h 407"/>
                          <a:gd name="T8" fmla="*/ 232 w 867"/>
                          <a:gd name="T9" fmla="*/ 84 h 40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867" h="407">
                            <a:moveTo>
                              <a:pt x="0" y="92"/>
                            </a:moveTo>
                            <a:cubicBezTo>
                              <a:pt x="206" y="222"/>
                              <a:pt x="413" y="353"/>
                              <a:pt x="552" y="380"/>
                            </a:cubicBezTo>
                            <a:cubicBezTo>
                              <a:pt x="691" y="407"/>
                              <a:pt x="797" y="311"/>
                              <a:pt x="832" y="252"/>
                            </a:cubicBezTo>
                            <a:cubicBezTo>
                              <a:pt x="867" y="193"/>
                              <a:pt x="860" y="56"/>
                              <a:pt x="760" y="28"/>
                            </a:cubicBezTo>
                            <a:cubicBezTo>
                              <a:pt x="660" y="0"/>
                              <a:pt x="446" y="42"/>
                              <a:pt x="232" y="84"/>
                            </a:cubicBezTo>
                          </a:path>
                        </a:pathLst>
                      </a:custGeom>
                      <a:gradFill rotWithShape="1">
                        <a:gsLst>
                          <a:gs pos="0">
                            <a:srgbClr val="66FF66"/>
                          </a:gs>
                          <a:gs pos="100000">
                            <a:srgbClr val="008000"/>
                          </a:gs>
                        </a:gsLst>
                        <a:path path="rect">
                          <a:fillToRect l="50000" t="50000" r="50000" b="50000"/>
                        </a:path>
                      </a:gradFill>
                      <a:ln w="9525" cap="flat" cmpd="sng">
                        <a:solidFill>
                          <a:srgbClr val="0099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sp>
                  <p:nvSpPr>
                    <p:cNvPr id="19475" name="Freeform 19"/>
                    <p:cNvSpPr>
                      <a:spLocks/>
                    </p:cNvSpPr>
                    <p:nvPr/>
                  </p:nvSpPr>
                  <p:spPr bwMode="auto">
                    <a:xfrm>
                      <a:off x="3808" y="3440"/>
                      <a:ext cx="87" cy="288"/>
                    </a:xfrm>
                    <a:custGeom>
                      <a:avLst/>
                      <a:gdLst>
                        <a:gd name="T0" fmla="*/ 40 w 87"/>
                        <a:gd name="T1" fmla="*/ 0 h 288"/>
                        <a:gd name="T2" fmla="*/ 80 w 87"/>
                        <a:gd name="T3" fmla="*/ 160 h 288"/>
                        <a:gd name="T4" fmla="*/ 0 w 87"/>
                        <a:gd name="T5" fmla="*/ 288 h 28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87" h="288">
                          <a:moveTo>
                            <a:pt x="40" y="0"/>
                          </a:moveTo>
                          <a:cubicBezTo>
                            <a:pt x="63" y="56"/>
                            <a:pt x="87" y="112"/>
                            <a:pt x="80" y="160"/>
                          </a:cubicBezTo>
                          <a:cubicBezTo>
                            <a:pt x="73" y="208"/>
                            <a:pt x="36" y="248"/>
                            <a:pt x="0" y="288"/>
                          </a:cubicBezTo>
                        </a:path>
                      </a:pathLst>
                    </a:custGeom>
                    <a:noFill/>
                    <a:ln w="12700" cap="flat" cmpd="sng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BBE0E3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9476" name="Freeform 20"/>
                    <p:cNvSpPr>
                      <a:spLocks/>
                    </p:cNvSpPr>
                    <p:nvPr/>
                  </p:nvSpPr>
                  <p:spPr bwMode="auto">
                    <a:xfrm>
                      <a:off x="3688" y="3440"/>
                      <a:ext cx="87" cy="288"/>
                    </a:xfrm>
                    <a:custGeom>
                      <a:avLst/>
                      <a:gdLst>
                        <a:gd name="T0" fmla="*/ 40 w 87"/>
                        <a:gd name="T1" fmla="*/ 0 h 288"/>
                        <a:gd name="T2" fmla="*/ 80 w 87"/>
                        <a:gd name="T3" fmla="*/ 160 h 288"/>
                        <a:gd name="T4" fmla="*/ 0 w 87"/>
                        <a:gd name="T5" fmla="*/ 288 h 28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87" h="288">
                          <a:moveTo>
                            <a:pt x="40" y="0"/>
                          </a:moveTo>
                          <a:cubicBezTo>
                            <a:pt x="63" y="56"/>
                            <a:pt x="87" y="112"/>
                            <a:pt x="80" y="160"/>
                          </a:cubicBezTo>
                          <a:cubicBezTo>
                            <a:pt x="73" y="208"/>
                            <a:pt x="36" y="248"/>
                            <a:pt x="0" y="288"/>
                          </a:cubicBezTo>
                        </a:path>
                      </a:pathLst>
                    </a:custGeom>
                    <a:noFill/>
                    <a:ln w="12700" cap="flat" cmpd="sng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BBE0E3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9477" name="Freeform 21"/>
                    <p:cNvSpPr>
                      <a:spLocks/>
                    </p:cNvSpPr>
                    <p:nvPr/>
                  </p:nvSpPr>
                  <p:spPr bwMode="auto">
                    <a:xfrm>
                      <a:off x="3568" y="3480"/>
                      <a:ext cx="72" cy="184"/>
                    </a:xfrm>
                    <a:custGeom>
                      <a:avLst/>
                      <a:gdLst>
                        <a:gd name="T0" fmla="*/ 48 w 72"/>
                        <a:gd name="T1" fmla="*/ 0 h 184"/>
                        <a:gd name="T2" fmla="*/ 64 w 72"/>
                        <a:gd name="T3" fmla="*/ 120 h 184"/>
                        <a:gd name="T4" fmla="*/ 0 w 72"/>
                        <a:gd name="T5" fmla="*/ 184 h 18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72" h="184">
                          <a:moveTo>
                            <a:pt x="48" y="0"/>
                          </a:moveTo>
                          <a:cubicBezTo>
                            <a:pt x="51" y="17"/>
                            <a:pt x="72" y="89"/>
                            <a:pt x="64" y="120"/>
                          </a:cubicBezTo>
                          <a:cubicBezTo>
                            <a:pt x="56" y="151"/>
                            <a:pt x="13" y="171"/>
                            <a:pt x="0" y="184"/>
                          </a:cubicBezTo>
                        </a:path>
                      </a:pathLst>
                    </a:custGeom>
                    <a:noFill/>
                    <a:ln w="12700" cap="flat" cmpd="sng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BBE0E3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9478" name="Freeform 22"/>
                    <p:cNvSpPr>
                      <a:spLocks/>
                    </p:cNvSpPr>
                    <p:nvPr/>
                  </p:nvSpPr>
                  <p:spPr bwMode="auto">
                    <a:xfrm>
                      <a:off x="3656" y="3280"/>
                      <a:ext cx="112" cy="144"/>
                    </a:xfrm>
                    <a:custGeom>
                      <a:avLst/>
                      <a:gdLst>
                        <a:gd name="T0" fmla="*/ 0 w 112"/>
                        <a:gd name="T1" fmla="*/ 0 h 144"/>
                        <a:gd name="T2" fmla="*/ 56 w 112"/>
                        <a:gd name="T3" fmla="*/ 48 h 144"/>
                        <a:gd name="T4" fmla="*/ 112 w 112"/>
                        <a:gd name="T5" fmla="*/ 144 h 1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112" h="144">
                          <a:moveTo>
                            <a:pt x="0" y="0"/>
                          </a:moveTo>
                          <a:cubicBezTo>
                            <a:pt x="9" y="8"/>
                            <a:pt x="37" y="24"/>
                            <a:pt x="56" y="48"/>
                          </a:cubicBezTo>
                          <a:cubicBezTo>
                            <a:pt x="75" y="72"/>
                            <a:pt x="100" y="124"/>
                            <a:pt x="112" y="144"/>
                          </a:cubicBezTo>
                        </a:path>
                      </a:pathLst>
                    </a:custGeom>
                    <a:noFill/>
                    <a:ln w="12700" cap="flat" cmpd="sng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BBE0E3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9479" name="Freeform 23"/>
                    <p:cNvSpPr>
                      <a:spLocks/>
                    </p:cNvSpPr>
                    <p:nvPr/>
                  </p:nvSpPr>
                  <p:spPr bwMode="auto">
                    <a:xfrm>
                      <a:off x="3752" y="3264"/>
                      <a:ext cx="120" cy="160"/>
                    </a:xfrm>
                    <a:custGeom>
                      <a:avLst/>
                      <a:gdLst>
                        <a:gd name="T0" fmla="*/ 0 w 120"/>
                        <a:gd name="T1" fmla="*/ 0 h 160"/>
                        <a:gd name="T2" fmla="*/ 72 w 120"/>
                        <a:gd name="T3" fmla="*/ 72 h 160"/>
                        <a:gd name="T4" fmla="*/ 120 w 120"/>
                        <a:gd name="T5" fmla="*/ 160 h 1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120" h="160">
                          <a:moveTo>
                            <a:pt x="0" y="0"/>
                          </a:moveTo>
                          <a:cubicBezTo>
                            <a:pt x="12" y="12"/>
                            <a:pt x="52" y="45"/>
                            <a:pt x="72" y="72"/>
                          </a:cubicBezTo>
                          <a:cubicBezTo>
                            <a:pt x="92" y="99"/>
                            <a:pt x="110" y="142"/>
                            <a:pt x="120" y="160"/>
                          </a:cubicBezTo>
                        </a:path>
                      </a:pathLst>
                    </a:custGeom>
                    <a:noFill/>
                    <a:ln w="12700" cap="flat" cmpd="sng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BBE0E3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</p:grpSp>
          <p:grpSp>
            <p:nvGrpSpPr>
              <p:cNvPr id="19480" name="Group 24"/>
              <p:cNvGrpSpPr>
                <a:grpSpLocks/>
              </p:cNvGrpSpPr>
              <p:nvPr/>
            </p:nvGrpSpPr>
            <p:grpSpPr bwMode="auto">
              <a:xfrm rot="1415643" flipV="1">
                <a:off x="2653" y="2069"/>
                <a:ext cx="649" cy="444"/>
                <a:chOff x="2506" y="1576"/>
                <a:chExt cx="704" cy="508"/>
              </a:xfrm>
            </p:grpSpPr>
            <p:sp>
              <p:nvSpPr>
                <p:cNvPr id="19481" name="Freeform 25"/>
                <p:cNvSpPr>
                  <a:spLocks/>
                </p:cNvSpPr>
                <p:nvPr/>
              </p:nvSpPr>
              <p:spPr bwMode="auto">
                <a:xfrm rot="17550579" flipH="1">
                  <a:off x="2748" y="1622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CC000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482" name="Freeform 26"/>
                <p:cNvSpPr>
                  <a:spLocks/>
                </p:cNvSpPr>
                <p:nvPr/>
              </p:nvSpPr>
              <p:spPr bwMode="auto">
                <a:xfrm rot="-25649421">
                  <a:off x="2781" y="1747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CC00"/>
                    </a:gs>
                    <a:gs pos="100000">
                      <a:srgbClr val="FF3300"/>
                    </a:gs>
                  </a:gsLst>
                  <a:path path="rect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cap="flat" cmpd="sng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483" name="Freeform 27"/>
                <p:cNvSpPr>
                  <a:spLocks/>
                </p:cNvSpPr>
                <p:nvPr/>
              </p:nvSpPr>
              <p:spPr bwMode="auto">
                <a:xfrm rot="17550579" flipH="1">
                  <a:off x="3117" y="1922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9484" name="Group 28"/>
                <p:cNvGrpSpPr>
                  <a:grpSpLocks/>
                </p:cNvGrpSpPr>
                <p:nvPr/>
              </p:nvGrpSpPr>
              <p:grpSpPr bwMode="auto">
                <a:xfrm>
                  <a:off x="2506" y="1584"/>
                  <a:ext cx="419" cy="247"/>
                  <a:chOff x="2506" y="1584"/>
                  <a:chExt cx="419" cy="247"/>
                </a:xfrm>
              </p:grpSpPr>
              <p:sp>
                <p:nvSpPr>
                  <p:cNvPr id="19485" name="Freeform 29"/>
                  <p:cNvSpPr>
                    <a:spLocks/>
                  </p:cNvSpPr>
                  <p:nvPr/>
                </p:nvSpPr>
                <p:spPr bwMode="auto">
                  <a:xfrm rot="-25649421">
                    <a:off x="2757" y="1560"/>
                    <a:ext cx="144" cy="192"/>
                  </a:xfrm>
                  <a:custGeom>
                    <a:avLst/>
                    <a:gdLst>
                      <a:gd name="T0" fmla="*/ 0 w 144"/>
                      <a:gd name="T1" fmla="*/ 192 h 192"/>
                      <a:gd name="T2" fmla="*/ 48 w 144"/>
                      <a:gd name="T3" fmla="*/ 48 h 192"/>
                      <a:gd name="T4" fmla="*/ 144 w 144"/>
                      <a:gd name="T5" fmla="*/ 0 h 19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44" h="192">
                        <a:moveTo>
                          <a:pt x="0" y="192"/>
                        </a:moveTo>
                        <a:cubicBezTo>
                          <a:pt x="12" y="136"/>
                          <a:pt x="24" y="80"/>
                          <a:pt x="48" y="48"/>
                        </a:cubicBezTo>
                        <a:cubicBezTo>
                          <a:pt x="72" y="16"/>
                          <a:pt x="108" y="8"/>
                          <a:pt x="144" y="0"/>
                        </a:cubicBezTo>
                      </a:path>
                    </a:pathLst>
                  </a:custGeom>
                  <a:noFill/>
                  <a:ln w="28575" cap="flat" cmpd="sng">
                    <a:solidFill>
                      <a:srgbClr val="000000"/>
                    </a:solidFill>
                    <a:prstDash val="solid"/>
                    <a:round/>
                    <a:headEnd type="none" w="lg" len="lg"/>
                    <a:tailEnd type="none" w="lg" len="lg"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BBE0E3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19486" name="Group 30"/>
                  <p:cNvGrpSpPr>
                    <a:grpSpLocks/>
                  </p:cNvGrpSpPr>
                  <p:nvPr/>
                </p:nvGrpSpPr>
                <p:grpSpPr bwMode="auto">
                  <a:xfrm rot="-23852377">
                    <a:off x="2506" y="1652"/>
                    <a:ext cx="353" cy="179"/>
                    <a:chOff x="3144" y="3204"/>
                    <a:chExt cx="867" cy="623"/>
                  </a:xfrm>
                </p:grpSpPr>
                <p:grpSp>
                  <p:nvGrpSpPr>
                    <p:cNvPr id="19487" name="Group 3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144" y="3204"/>
                      <a:ext cx="867" cy="623"/>
                      <a:chOff x="3144" y="3204"/>
                      <a:chExt cx="867" cy="623"/>
                    </a:xfrm>
                  </p:grpSpPr>
                  <p:sp>
                    <p:nvSpPr>
                      <p:cNvPr id="19488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44" y="3204"/>
                        <a:ext cx="848" cy="308"/>
                      </a:xfrm>
                      <a:custGeom>
                        <a:avLst/>
                        <a:gdLst>
                          <a:gd name="T0" fmla="*/ 848 w 848"/>
                          <a:gd name="T1" fmla="*/ 300 h 308"/>
                          <a:gd name="T2" fmla="*/ 704 w 848"/>
                          <a:gd name="T3" fmla="*/ 76 h 308"/>
                          <a:gd name="T4" fmla="*/ 576 w 848"/>
                          <a:gd name="T5" fmla="*/ 4 h 308"/>
                          <a:gd name="T6" fmla="*/ 376 w 848"/>
                          <a:gd name="T7" fmla="*/ 52 h 308"/>
                          <a:gd name="T8" fmla="*/ 0 w 848"/>
                          <a:gd name="T9" fmla="*/ 308 h 30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848" h="308">
                            <a:moveTo>
                              <a:pt x="848" y="300"/>
                            </a:moveTo>
                            <a:cubicBezTo>
                              <a:pt x="824" y="263"/>
                              <a:pt x="749" y="125"/>
                              <a:pt x="704" y="76"/>
                            </a:cubicBezTo>
                            <a:cubicBezTo>
                              <a:pt x="659" y="27"/>
                              <a:pt x="631" y="8"/>
                              <a:pt x="576" y="4"/>
                            </a:cubicBezTo>
                            <a:cubicBezTo>
                              <a:pt x="521" y="0"/>
                              <a:pt x="472" y="1"/>
                              <a:pt x="376" y="52"/>
                            </a:cubicBezTo>
                            <a:cubicBezTo>
                              <a:pt x="280" y="103"/>
                              <a:pt x="78" y="255"/>
                              <a:pt x="0" y="308"/>
                            </a:cubicBezTo>
                          </a:path>
                        </a:pathLst>
                      </a:custGeom>
                      <a:gradFill rotWithShape="1">
                        <a:gsLst>
                          <a:gs pos="0">
                            <a:srgbClr val="66FF66"/>
                          </a:gs>
                          <a:gs pos="100000">
                            <a:srgbClr val="009900"/>
                          </a:gs>
                        </a:gsLst>
                        <a:path path="rect">
                          <a:fillToRect l="50000" t="50000" r="50000" b="50000"/>
                        </a:path>
                      </a:gradFill>
                      <a:ln w="9525" cap="flat" cmpd="sng">
                        <a:solidFill>
                          <a:srgbClr val="0099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9489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44" y="3420"/>
                        <a:ext cx="867" cy="407"/>
                      </a:xfrm>
                      <a:custGeom>
                        <a:avLst/>
                        <a:gdLst>
                          <a:gd name="T0" fmla="*/ 0 w 867"/>
                          <a:gd name="T1" fmla="*/ 92 h 407"/>
                          <a:gd name="T2" fmla="*/ 552 w 867"/>
                          <a:gd name="T3" fmla="*/ 380 h 407"/>
                          <a:gd name="T4" fmla="*/ 832 w 867"/>
                          <a:gd name="T5" fmla="*/ 252 h 407"/>
                          <a:gd name="T6" fmla="*/ 760 w 867"/>
                          <a:gd name="T7" fmla="*/ 28 h 407"/>
                          <a:gd name="T8" fmla="*/ 232 w 867"/>
                          <a:gd name="T9" fmla="*/ 84 h 40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867" h="407">
                            <a:moveTo>
                              <a:pt x="0" y="92"/>
                            </a:moveTo>
                            <a:cubicBezTo>
                              <a:pt x="206" y="222"/>
                              <a:pt x="413" y="353"/>
                              <a:pt x="552" y="380"/>
                            </a:cubicBezTo>
                            <a:cubicBezTo>
                              <a:pt x="691" y="407"/>
                              <a:pt x="797" y="311"/>
                              <a:pt x="832" y="252"/>
                            </a:cubicBezTo>
                            <a:cubicBezTo>
                              <a:pt x="867" y="193"/>
                              <a:pt x="860" y="56"/>
                              <a:pt x="760" y="28"/>
                            </a:cubicBezTo>
                            <a:cubicBezTo>
                              <a:pt x="660" y="0"/>
                              <a:pt x="446" y="42"/>
                              <a:pt x="232" y="84"/>
                            </a:cubicBezTo>
                          </a:path>
                        </a:pathLst>
                      </a:custGeom>
                      <a:gradFill rotWithShape="1">
                        <a:gsLst>
                          <a:gs pos="0">
                            <a:srgbClr val="66FF66"/>
                          </a:gs>
                          <a:gs pos="100000">
                            <a:srgbClr val="008000"/>
                          </a:gs>
                        </a:gsLst>
                        <a:path path="rect">
                          <a:fillToRect l="50000" t="50000" r="50000" b="50000"/>
                        </a:path>
                      </a:gradFill>
                      <a:ln w="9525" cap="flat" cmpd="sng">
                        <a:solidFill>
                          <a:srgbClr val="0099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sp>
                  <p:nvSpPr>
                    <p:cNvPr id="19490" name="Freeform 34"/>
                    <p:cNvSpPr>
                      <a:spLocks/>
                    </p:cNvSpPr>
                    <p:nvPr/>
                  </p:nvSpPr>
                  <p:spPr bwMode="auto">
                    <a:xfrm>
                      <a:off x="3808" y="3440"/>
                      <a:ext cx="87" cy="288"/>
                    </a:xfrm>
                    <a:custGeom>
                      <a:avLst/>
                      <a:gdLst>
                        <a:gd name="T0" fmla="*/ 40 w 87"/>
                        <a:gd name="T1" fmla="*/ 0 h 288"/>
                        <a:gd name="T2" fmla="*/ 80 w 87"/>
                        <a:gd name="T3" fmla="*/ 160 h 288"/>
                        <a:gd name="T4" fmla="*/ 0 w 87"/>
                        <a:gd name="T5" fmla="*/ 288 h 28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87" h="288">
                          <a:moveTo>
                            <a:pt x="40" y="0"/>
                          </a:moveTo>
                          <a:cubicBezTo>
                            <a:pt x="63" y="56"/>
                            <a:pt x="87" y="112"/>
                            <a:pt x="80" y="160"/>
                          </a:cubicBezTo>
                          <a:cubicBezTo>
                            <a:pt x="73" y="208"/>
                            <a:pt x="36" y="248"/>
                            <a:pt x="0" y="288"/>
                          </a:cubicBezTo>
                        </a:path>
                      </a:pathLst>
                    </a:custGeom>
                    <a:noFill/>
                    <a:ln w="12700" cap="flat" cmpd="sng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BBE0E3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9491" name="Freeform 35"/>
                    <p:cNvSpPr>
                      <a:spLocks/>
                    </p:cNvSpPr>
                    <p:nvPr/>
                  </p:nvSpPr>
                  <p:spPr bwMode="auto">
                    <a:xfrm>
                      <a:off x="3688" y="3440"/>
                      <a:ext cx="87" cy="288"/>
                    </a:xfrm>
                    <a:custGeom>
                      <a:avLst/>
                      <a:gdLst>
                        <a:gd name="T0" fmla="*/ 40 w 87"/>
                        <a:gd name="T1" fmla="*/ 0 h 288"/>
                        <a:gd name="T2" fmla="*/ 80 w 87"/>
                        <a:gd name="T3" fmla="*/ 160 h 288"/>
                        <a:gd name="T4" fmla="*/ 0 w 87"/>
                        <a:gd name="T5" fmla="*/ 288 h 28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87" h="288">
                          <a:moveTo>
                            <a:pt x="40" y="0"/>
                          </a:moveTo>
                          <a:cubicBezTo>
                            <a:pt x="63" y="56"/>
                            <a:pt x="87" y="112"/>
                            <a:pt x="80" y="160"/>
                          </a:cubicBezTo>
                          <a:cubicBezTo>
                            <a:pt x="73" y="208"/>
                            <a:pt x="36" y="248"/>
                            <a:pt x="0" y="288"/>
                          </a:cubicBezTo>
                        </a:path>
                      </a:pathLst>
                    </a:custGeom>
                    <a:noFill/>
                    <a:ln w="12700" cap="flat" cmpd="sng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BBE0E3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9492" name="Freeform 36"/>
                    <p:cNvSpPr>
                      <a:spLocks/>
                    </p:cNvSpPr>
                    <p:nvPr/>
                  </p:nvSpPr>
                  <p:spPr bwMode="auto">
                    <a:xfrm>
                      <a:off x="3568" y="3480"/>
                      <a:ext cx="72" cy="184"/>
                    </a:xfrm>
                    <a:custGeom>
                      <a:avLst/>
                      <a:gdLst>
                        <a:gd name="T0" fmla="*/ 48 w 72"/>
                        <a:gd name="T1" fmla="*/ 0 h 184"/>
                        <a:gd name="T2" fmla="*/ 64 w 72"/>
                        <a:gd name="T3" fmla="*/ 120 h 184"/>
                        <a:gd name="T4" fmla="*/ 0 w 72"/>
                        <a:gd name="T5" fmla="*/ 184 h 18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72" h="184">
                          <a:moveTo>
                            <a:pt x="48" y="0"/>
                          </a:moveTo>
                          <a:cubicBezTo>
                            <a:pt x="51" y="17"/>
                            <a:pt x="72" y="89"/>
                            <a:pt x="64" y="120"/>
                          </a:cubicBezTo>
                          <a:cubicBezTo>
                            <a:pt x="56" y="151"/>
                            <a:pt x="13" y="171"/>
                            <a:pt x="0" y="184"/>
                          </a:cubicBezTo>
                        </a:path>
                      </a:pathLst>
                    </a:custGeom>
                    <a:noFill/>
                    <a:ln w="12700" cap="flat" cmpd="sng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BBE0E3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9493" name="Freeform 37"/>
                    <p:cNvSpPr>
                      <a:spLocks/>
                    </p:cNvSpPr>
                    <p:nvPr/>
                  </p:nvSpPr>
                  <p:spPr bwMode="auto">
                    <a:xfrm>
                      <a:off x="3656" y="3280"/>
                      <a:ext cx="112" cy="144"/>
                    </a:xfrm>
                    <a:custGeom>
                      <a:avLst/>
                      <a:gdLst>
                        <a:gd name="T0" fmla="*/ 0 w 112"/>
                        <a:gd name="T1" fmla="*/ 0 h 144"/>
                        <a:gd name="T2" fmla="*/ 56 w 112"/>
                        <a:gd name="T3" fmla="*/ 48 h 144"/>
                        <a:gd name="T4" fmla="*/ 112 w 112"/>
                        <a:gd name="T5" fmla="*/ 144 h 1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112" h="144">
                          <a:moveTo>
                            <a:pt x="0" y="0"/>
                          </a:moveTo>
                          <a:cubicBezTo>
                            <a:pt x="9" y="8"/>
                            <a:pt x="37" y="24"/>
                            <a:pt x="56" y="48"/>
                          </a:cubicBezTo>
                          <a:cubicBezTo>
                            <a:pt x="75" y="72"/>
                            <a:pt x="100" y="124"/>
                            <a:pt x="112" y="144"/>
                          </a:cubicBezTo>
                        </a:path>
                      </a:pathLst>
                    </a:custGeom>
                    <a:noFill/>
                    <a:ln w="12700" cap="flat" cmpd="sng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BBE0E3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9494" name="Freeform 38"/>
                    <p:cNvSpPr>
                      <a:spLocks/>
                    </p:cNvSpPr>
                    <p:nvPr/>
                  </p:nvSpPr>
                  <p:spPr bwMode="auto">
                    <a:xfrm>
                      <a:off x="3752" y="3264"/>
                      <a:ext cx="120" cy="160"/>
                    </a:xfrm>
                    <a:custGeom>
                      <a:avLst/>
                      <a:gdLst>
                        <a:gd name="T0" fmla="*/ 0 w 120"/>
                        <a:gd name="T1" fmla="*/ 0 h 160"/>
                        <a:gd name="T2" fmla="*/ 72 w 120"/>
                        <a:gd name="T3" fmla="*/ 72 h 160"/>
                        <a:gd name="T4" fmla="*/ 120 w 120"/>
                        <a:gd name="T5" fmla="*/ 160 h 1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120" h="160">
                          <a:moveTo>
                            <a:pt x="0" y="0"/>
                          </a:moveTo>
                          <a:cubicBezTo>
                            <a:pt x="12" y="12"/>
                            <a:pt x="52" y="45"/>
                            <a:pt x="72" y="72"/>
                          </a:cubicBezTo>
                          <a:cubicBezTo>
                            <a:pt x="92" y="99"/>
                            <a:pt x="110" y="142"/>
                            <a:pt x="120" y="160"/>
                          </a:cubicBezTo>
                        </a:path>
                      </a:pathLst>
                    </a:custGeom>
                    <a:noFill/>
                    <a:ln w="12700" cap="flat" cmpd="sng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BBE0E3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</p:grpSp>
          <p:grpSp>
            <p:nvGrpSpPr>
              <p:cNvPr id="19495" name="Group 39"/>
              <p:cNvGrpSpPr>
                <a:grpSpLocks/>
              </p:cNvGrpSpPr>
              <p:nvPr/>
            </p:nvGrpSpPr>
            <p:grpSpPr bwMode="auto">
              <a:xfrm rot="20553487" flipH="1">
                <a:off x="3243" y="2069"/>
                <a:ext cx="720" cy="432"/>
                <a:chOff x="2506" y="1576"/>
                <a:chExt cx="704" cy="508"/>
              </a:xfrm>
            </p:grpSpPr>
            <p:sp>
              <p:nvSpPr>
                <p:cNvPr id="19496" name="Freeform 40"/>
                <p:cNvSpPr>
                  <a:spLocks/>
                </p:cNvSpPr>
                <p:nvPr/>
              </p:nvSpPr>
              <p:spPr bwMode="auto">
                <a:xfrm rot="17550579" flipH="1">
                  <a:off x="2748" y="1622"/>
                  <a:ext cx="508" cy="416"/>
                </a:xfrm>
                <a:custGeom>
                  <a:avLst/>
                  <a:gdLst>
                    <a:gd name="T0" fmla="*/ 17 w 508"/>
                    <a:gd name="T1" fmla="*/ 112 h 416"/>
                    <a:gd name="T2" fmla="*/ 35 w 508"/>
                    <a:gd name="T3" fmla="*/ 265 h 416"/>
                    <a:gd name="T4" fmla="*/ 227 w 508"/>
                    <a:gd name="T5" fmla="*/ 400 h 416"/>
                    <a:gd name="T6" fmla="*/ 293 w 508"/>
                    <a:gd name="T7" fmla="*/ 361 h 416"/>
                    <a:gd name="T8" fmla="*/ 404 w 508"/>
                    <a:gd name="T9" fmla="*/ 358 h 416"/>
                    <a:gd name="T10" fmla="*/ 508 w 508"/>
                    <a:gd name="T11" fmla="*/ 140 h 416"/>
                    <a:gd name="T12" fmla="*/ 407 w 508"/>
                    <a:gd name="T13" fmla="*/ 22 h 416"/>
                    <a:gd name="T14" fmla="*/ 281 w 508"/>
                    <a:gd name="T15" fmla="*/ 10 h 416"/>
                    <a:gd name="T16" fmla="*/ 206 w 508"/>
                    <a:gd name="T17" fmla="*/ 43 h 416"/>
                    <a:gd name="T18" fmla="*/ 110 w 508"/>
                    <a:gd name="T19" fmla="*/ 19 h 416"/>
                    <a:gd name="T20" fmla="*/ 17 w 508"/>
                    <a:gd name="T21" fmla="*/ 112 h 4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508" h="416">
                      <a:moveTo>
                        <a:pt x="17" y="112"/>
                      </a:moveTo>
                      <a:cubicBezTo>
                        <a:pt x="5" y="153"/>
                        <a:pt x="0" y="217"/>
                        <a:pt x="35" y="265"/>
                      </a:cubicBezTo>
                      <a:cubicBezTo>
                        <a:pt x="70" y="313"/>
                        <a:pt x="184" y="384"/>
                        <a:pt x="227" y="400"/>
                      </a:cubicBezTo>
                      <a:cubicBezTo>
                        <a:pt x="270" y="416"/>
                        <a:pt x="264" y="368"/>
                        <a:pt x="293" y="361"/>
                      </a:cubicBezTo>
                      <a:cubicBezTo>
                        <a:pt x="322" y="354"/>
                        <a:pt x="368" y="395"/>
                        <a:pt x="404" y="358"/>
                      </a:cubicBezTo>
                      <a:cubicBezTo>
                        <a:pt x="440" y="321"/>
                        <a:pt x="508" y="196"/>
                        <a:pt x="508" y="140"/>
                      </a:cubicBezTo>
                      <a:cubicBezTo>
                        <a:pt x="508" y="84"/>
                        <a:pt x="445" y="44"/>
                        <a:pt x="407" y="22"/>
                      </a:cubicBezTo>
                      <a:cubicBezTo>
                        <a:pt x="369" y="0"/>
                        <a:pt x="314" y="7"/>
                        <a:pt x="281" y="10"/>
                      </a:cubicBezTo>
                      <a:cubicBezTo>
                        <a:pt x="248" y="13"/>
                        <a:pt x="234" y="42"/>
                        <a:pt x="206" y="43"/>
                      </a:cubicBezTo>
                      <a:cubicBezTo>
                        <a:pt x="178" y="44"/>
                        <a:pt x="142" y="7"/>
                        <a:pt x="110" y="19"/>
                      </a:cubicBezTo>
                      <a:cubicBezTo>
                        <a:pt x="78" y="31"/>
                        <a:pt x="31" y="70"/>
                        <a:pt x="17" y="1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CC0000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497" name="Freeform 41"/>
                <p:cNvSpPr>
                  <a:spLocks/>
                </p:cNvSpPr>
                <p:nvPr/>
              </p:nvSpPr>
              <p:spPr bwMode="auto">
                <a:xfrm rot="-25649421">
                  <a:off x="2781" y="1747"/>
                  <a:ext cx="296" cy="258"/>
                </a:xfrm>
                <a:custGeom>
                  <a:avLst/>
                  <a:gdLst>
                    <a:gd name="T0" fmla="*/ 188 w 288"/>
                    <a:gd name="T1" fmla="*/ 41 h 218"/>
                    <a:gd name="T2" fmla="*/ 44 w 288"/>
                    <a:gd name="T3" fmla="*/ 9 h 218"/>
                    <a:gd name="T4" fmla="*/ 4 w 288"/>
                    <a:gd name="T5" fmla="*/ 97 h 218"/>
                    <a:gd name="T6" fmla="*/ 68 w 288"/>
                    <a:gd name="T7" fmla="*/ 193 h 218"/>
                    <a:gd name="T8" fmla="*/ 252 w 288"/>
                    <a:gd name="T9" fmla="*/ 209 h 218"/>
                    <a:gd name="T10" fmla="*/ 284 w 288"/>
                    <a:gd name="T11" fmla="*/ 137 h 218"/>
                    <a:gd name="T12" fmla="*/ 188 w 288"/>
                    <a:gd name="T13" fmla="*/ 41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88" h="218">
                      <a:moveTo>
                        <a:pt x="188" y="41"/>
                      </a:moveTo>
                      <a:cubicBezTo>
                        <a:pt x="148" y="20"/>
                        <a:pt x="75" y="0"/>
                        <a:pt x="44" y="9"/>
                      </a:cubicBezTo>
                      <a:cubicBezTo>
                        <a:pt x="13" y="18"/>
                        <a:pt x="0" y="66"/>
                        <a:pt x="4" y="97"/>
                      </a:cubicBezTo>
                      <a:cubicBezTo>
                        <a:pt x="8" y="128"/>
                        <a:pt x="27" y="174"/>
                        <a:pt x="68" y="193"/>
                      </a:cubicBezTo>
                      <a:cubicBezTo>
                        <a:pt x="109" y="212"/>
                        <a:pt x="216" y="218"/>
                        <a:pt x="252" y="209"/>
                      </a:cubicBezTo>
                      <a:cubicBezTo>
                        <a:pt x="288" y="200"/>
                        <a:pt x="288" y="162"/>
                        <a:pt x="284" y="137"/>
                      </a:cubicBezTo>
                      <a:cubicBezTo>
                        <a:pt x="280" y="112"/>
                        <a:pt x="228" y="62"/>
                        <a:pt x="188" y="41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CC00"/>
                    </a:gs>
                    <a:gs pos="100000">
                      <a:srgbClr val="FF3300"/>
                    </a:gs>
                  </a:gsLst>
                  <a:path path="rect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cap="flat" cmpd="sng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498" name="Freeform 42"/>
                <p:cNvSpPr>
                  <a:spLocks/>
                </p:cNvSpPr>
                <p:nvPr/>
              </p:nvSpPr>
              <p:spPr bwMode="auto">
                <a:xfrm rot="17550579" flipH="1">
                  <a:off x="3117" y="1922"/>
                  <a:ext cx="36" cy="18"/>
                </a:xfrm>
                <a:custGeom>
                  <a:avLst/>
                  <a:gdLst>
                    <a:gd name="T0" fmla="*/ 0 w 36"/>
                    <a:gd name="T1" fmla="*/ 9 h 18"/>
                    <a:gd name="T2" fmla="*/ 21 w 36"/>
                    <a:gd name="T3" fmla="*/ 18 h 18"/>
                    <a:gd name="T4" fmla="*/ 36 w 36"/>
                    <a:gd name="T5" fmla="*/ 0 h 18"/>
                    <a:gd name="T6" fmla="*/ 0 w 36"/>
                    <a:gd name="T7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8">
                      <a:moveTo>
                        <a:pt x="0" y="9"/>
                      </a:moveTo>
                      <a:lnTo>
                        <a:pt x="21" y="18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9499" name="Group 43"/>
                <p:cNvGrpSpPr>
                  <a:grpSpLocks/>
                </p:cNvGrpSpPr>
                <p:nvPr/>
              </p:nvGrpSpPr>
              <p:grpSpPr bwMode="auto">
                <a:xfrm>
                  <a:off x="2506" y="1584"/>
                  <a:ext cx="419" cy="247"/>
                  <a:chOff x="2506" y="1584"/>
                  <a:chExt cx="419" cy="247"/>
                </a:xfrm>
              </p:grpSpPr>
              <p:sp>
                <p:nvSpPr>
                  <p:cNvPr id="19500" name="Freeform 44"/>
                  <p:cNvSpPr>
                    <a:spLocks/>
                  </p:cNvSpPr>
                  <p:nvPr/>
                </p:nvSpPr>
                <p:spPr bwMode="auto">
                  <a:xfrm rot="-25649421">
                    <a:off x="2757" y="1560"/>
                    <a:ext cx="144" cy="192"/>
                  </a:xfrm>
                  <a:custGeom>
                    <a:avLst/>
                    <a:gdLst>
                      <a:gd name="T0" fmla="*/ 0 w 144"/>
                      <a:gd name="T1" fmla="*/ 192 h 192"/>
                      <a:gd name="T2" fmla="*/ 48 w 144"/>
                      <a:gd name="T3" fmla="*/ 48 h 192"/>
                      <a:gd name="T4" fmla="*/ 144 w 144"/>
                      <a:gd name="T5" fmla="*/ 0 h 19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44" h="192">
                        <a:moveTo>
                          <a:pt x="0" y="192"/>
                        </a:moveTo>
                        <a:cubicBezTo>
                          <a:pt x="12" y="136"/>
                          <a:pt x="24" y="80"/>
                          <a:pt x="48" y="48"/>
                        </a:cubicBezTo>
                        <a:cubicBezTo>
                          <a:pt x="72" y="16"/>
                          <a:pt x="108" y="8"/>
                          <a:pt x="144" y="0"/>
                        </a:cubicBezTo>
                      </a:path>
                    </a:pathLst>
                  </a:custGeom>
                  <a:noFill/>
                  <a:ln w="28575" cap="flat" cmpd="sng">
                    <a:solidFill>
                      <a:srgbClr val="000000"/>
                    </a:solidFill>
                    <a:prstDash val="solid"/>
                    <a:round/>
                    <a:headEnd type="none" w="lg" len="lg"/>
                    <a:tailEnd type="none" w="lg" len="lg"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BBE0E3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19501" name="Group 45"/>
                  <p:cNvGrpSpPr>
                    <a:grpSpLocks/>
                  </p:cNvGrpSpPr>
                  <p:nvPr/>
                </p:nvGrpSpPr>
                <p:grpSpPr bwMode="auto">
                  <a:xfrm rot="-23852377">
                    <a:off x="2506" y="1652"/>
                    <a:ext cx="353" cy="179"/>
                    <a:chOff x="3144" y="3204"/>
                    <a:chExt cx="867" cy="623"/>
                  </a:xfrm>
                </p:grpSpPr>
                <p:grpSp>
                  <p:nvGrpSpPr>
                    <p:cNvPr id="19502" name="Group 4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144" y="3204"/>
                      <a:ext cx="867" cy="623"/>
                      <a:chOff x="3144" y="3204"/>
                      <a:chExt cx="867" cy="623"/>
                    </a:xfrm>
                  </p:grpSpPr>
                  <p:sp>
                    <p:nvSpPr>
                      <p:cNvPr id="19503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44" y="3204"/>
                        <a:ext cx="848" cy="308"/>
                      </a:xfrm>
                      <a:custGeom>
                        <a:avLst/>
                        <a:gdLst>
                          <a:gd name="T0" fmla="*/ 848 w 848"/>
                          <a:gd name="T1" fmla="*/ 300 h 308"/>
                          <a:gd name="T2" fmla="*/ 704 w 848"/>
                          <a:gd name="T3" fmla="*/ 76 h 308"/>
                          <a:gd name="T4" fmla="*/ 576 w 848"/>
                          <a:gd name="T5" fmla="*/ 4 h 308"/>
                          <a:gd name="T6" fmla="*/ 376 w 848"/>
                          <a:gd name="T7" fmla="*/ 52 h 308"/>
                          <a:gd name="T8" fmla="*/ 0 w 848"/>
                          <a:gd name="T9" fmla="*/ 308 h 30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848" h="308">
                            <a:moveTo>
                              <a:pt x="848" y="300"/>
                            </a:moveTo>
                            <a:cubicBezTo>
                              <a:pt x="824" y="263"/>
                              <a:pt x="749" y="125"/>
                              <a:pt x="704" y="76"/>
                            </a:cubicBezTo>
                            <a:cubicBezTo>
                              <a:pt x="659" y="27"/>
                              <a:pt x="631" y="8"/>
                              <a:pt x="576" y="4"/>
                            </a:cubicBezTo>
                            <a:cubicBezTo>
                              <a:pt x="521" y="0"/>
                              <a:pt x="472" y="1"/>
                              <a:pt x="376" y="52"/>
                            </a:cubicBezTo>
                            <a:cubicBezTo>
                              <a:pt x="280" y="103"/>
                              <a:pt x="78" y="255"/>
                              <a:pt x="0" y="308"/>
                            </a:cubicBezTo>
                          </a:path>
                        </a:pathLst>
                      </a:custGeom>
                      <a:gradFill rotWithShape="1">
                        <a:gsLst>
                          <a:gs pos="0">
                            <a:srgbClr val="66FF66"/>
                          </a:gs>
                          <a:gs pos="100000">
                            <a:srgbClr val="009900"/>
                          </a:gs>
                        </a:gsLst>
                        <a:path path="rect">
                          <a:fillToRect l="50000" t="50000" r="50000" b="50000"/>
                        </a:path>
                      </a:gradFill>
                      <a:ln w="9525" cap="flat" cmpd="sng">
                        <a:solidFill>
                          <a:srgbClr val="0099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9504" name="Freeform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44" y="3420"/>
                        <a:ext cx="867" cy="407"/>
                      </a:xfrm>
                      <a:custGeom>
                        <a:avLst/>
                        <a:gdLst>
                          <a:gd name="T0" fmla="*/ 0 w 867"/>
                          <a:gd name="T1" fmla="*/ 92 h 407"/>
                          <a:gd name="T2" fmla="*/ 552 w 867"/>
                          <a:gd name="T3" fmla="*/ 380 h 407"/>
                          <a:gd name="T4" fmla="*/ 832 w 867"/>
                          <a:gd name="T5" fmla="*/ 252 h 407"/>
                          <a:gd name="T6" fmla="*/ 760 w 867"/>
                          <a:gd name="T7" fmla="*/ 28 h 407"/>
                          <a:gd name="T8" fmla="*/ 232 w 867"/>
                          <a:gd name="T9" fmla="*/ 84 h 40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867" h="407">
                            <a:moveTo>
                              <a:pt x="0" y="92"/>
                            </a:moveTo>
                            <a:cubicBezTo>
                              <a:pt x="206" y="222"/>
                              <a:pt x="413" y="353"/>
                              <a:pt x="552" y="380"/>
                            </a:cubicBezTo>
                            <a:cubicBezTo>
                              <a:pt x="691" y="407"/>
                              <a:pt x="797" y="311"/>
                              <a:pt x="832" y="252"/>
                            </a:cubicBezTo>
                            <a:cubicBezTo>
                              <a:pt x="867" y="193"/>
                              <a:pt x="860" y="56"/>
                              <a:pt x="760" y="28"/>
                            </a:cubicBezTo>
                            <a:cubicBezTo>
                              <a:pt x="660" y="0"/>
                              <a:pt x="446" y="42"/>
                              <a:pt x="232" y="84"/>
                            </a:cubicBezTo>
                          </a:path>
                        </a:pathLst>
                      </a:custGeom>
                      <a:gradFill rotWithShape="1">
                        <a:gsLst>
                          <a:gs pos="0">
                            <a:srgbClr val="66FF66"/>
                          </a:gs>
                          <a:gs pos="100000">
                            <a:srgbClr val="008000"/>
                          </a:gs>
                        </a:gsLst>
                        <a:path path="rect">
                          <a:fillToRect l="50000" t="50000" r="50000" b="50000"/>
                        </a:path>
                      </a:gradFill>
                      <a:ln w="9525" cap="flat" cmpd="sng">
                        <a:solidFill>
                          <a:srgbClr val="0099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sp>
                  <p:nvSpPr>
                    <p:cNvPr id="19505" name="Freeform 49"/>
                    <p:cNvSpPr>
                      <a:spLocks/>
                    </p:cNvSpPr>
                    <p:nvPr/>
                  </p:nvSpPr>
                  <p:spPr bwMode="auto">
                    <a:xfrm>
                      <a:off x="3808" y="3440"/>
                      <a:ext cx="87" cy="288"/>
                    </a:xfrm>
                    <a:custGeom>
                      <a:avLst/>
                      <a:gdLst>
                        <a:gd name="T0" fmla="*/ 40 w 87"/>
                        <a:gd name="T1" fmla="*/ 0 h 288"/>
                        <a:gd name="T2" fmla="*/ 80 w 87"/>
                        <a:gd name="T3" fmla="*/ 160 h 288"/>
                        <a:gd name="T4" fmla="*/ 0 w 87"/>
                        <a:gd name="T5" fmla="*/ 288 h 28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87" h="288">
                          <a:moveTo>
                            <a:pt x="40" y="0"/>
                          </a:moveTo>
                          <a:cubicBezTo>
                            <a:pt x="63" y="56"/>
                            <a:pt x="87" y="112"/>
                            <a:pt x="80" y="160"/>
                          </a:cubicBezTo>
                          <a:cubicBezTo>
                            <a:pt x="73" y="208"/>
                            <a:pt x="36" y="248"/>
                            <a:pt x="0" y="288"/>
                          </a:cubicBezTo>
                        </a:path>
                      </a:pathLst>
                    </a:custGeom>
                    <a:noFill/>
                    <a:ln w="12700" cap="flat" cmpd="sng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BBE0E3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9506" name="Freeform 50"/>
                    <p:cNvSpPr>
                      <a:spLocks/>
                    </p:cNvSpPr>
                    <p:nvPr/>
                  </p:nvSpPr>
                  <p:spPr bwMode="auto">
                    <a:xfrm>
                      <a:off x="3688" y="3440"/>
                      <a:ext cx="87" cy="288"/>
                    </a:xfrm>
                    <a:custGeom>
                      <a:avLst/>
                      <a:gdLst>
                        <a:gd name="T0" fmla="*/ 40 w 87"/>
                        <a:gd name="T1" fmla="*/ 0 h 288"/>
                        <a:gd name="T2" fmla="*/ 80 w 87"/>
                        <a:gd name="T3" fmla="*/ 160 h 288"/>
                        <a:gd name="T4" fmla="*/ 0 w 87"/>
                        <a:gd name="T5" fmla="*/ 288 h 28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87" h="288">
                          <a:moveTo>
                            <a:pt x="40" y="0"/>
                          </a:moveTo>
                          <a:cubicBezTo>
                            <a:pt x="63" y="56"/>
                            <a:pt x="87" y="112"/>
                            <a:pt x="80" y="160"/>
                          </a:cubicBezTo>
                          <a:cubicBezTo>
                            <a:pt x="73" y="208"/>
                            <a:pt x="36" y="248"/>
                            <a:pt x="0" y="288"/>
                          </a:cubicBezTo>
                        </a:path>
                      </a:pathLst>
                    </a:custGeom>
                    <a:noFill/>
                    <a:ln w="12700" cap="flat" cmpd="sng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BBE0E3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9507" name="Freeform 51"/>
                    <p:cNvSpPr>
                      <a:spLocks/>
                    </p:cNvSpPr>
                    <p:nvPr/>
                  </p:nvSpPr>
                  <p:spPr bwMode="auto">
                    <a:xfrm>
                      <a:off x="3568" y="3480"/>
                      <a:ext cx="72" cy="184"/>
                    </a:xfrm>
                    <a:custGeom>
                      <a:avLst/>
                      <a:gdLst>
                        <a:gd name="T0" fmla="*/ 48 w 72"/>
                        <a:gd name="T1" fmla="*/ 0 h 184"/>
                        <a:gd name="T2" fmla="*/ 64 w 72"/>
                        <a:gd name="T3" fmla="*/ 120 h 184"/>
                        <a:gd name="T4" fmla="*/ 0 w 72"/>
                        <a:gd name="T5" fmla="*/ 184 h 18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72" h="184">
                          <a:moveTo>
                            <a:pt x="48" y="0"/>
                          </a:moveTo>
                          <a:cubicBezTo>
                            <a:pt x="51" y="17"/>
                            <a:pt x="72" y="89"/>
                            <a:pt x="64" y="120"/>
                          </a:cubicBezTo>
                          <a:cubicBezTo>
                            <a:pt x="56" y="151"/>
                            <a:pt x="13" y="171"/>
                            <a:pt x="0" y="184"/>
                          </a:cubicBezTo>
                        </a:path>
                      </a:pathLst>
                    </a:custGeom>
                    <a:noFill/>
                    <a:ln w="12700" cap="flat" cmpd="sng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BBE0E3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9508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3656" y="3280"/>
                      <a:ext cx="112" cy="144"/>
                    </a:xfrm>
                    <a:custGeom>
                      <a:avLst/>
                      <a:gdLst>
                        <a:gd name="T0" fmla="*/ 0 w 112"/>
                        <a:gd name="T1" fmla="*/ 0 h 144"/>
                        <a:gd name="T2" fmla="*/ 56 w 112"/>
                        <a:gd name="T3" fmla="*/ 48 h 144"/>
                        <a:gd name="T4" fmla="*/ 112 w 112"/>
                        <a:gd name="T5" fmla="*/ 144 h 1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112" h="144">
                          <a:moveTo>
                            <a:pt x="0" y="0"/>
                          </a:moveTo>
                          <a:cubicBezTo>
                            <a:pt x="9" y="8"/>
                            <a:pt x="37" y="24"/>
                            <a:pt x="56" y="48"/>
                          </a:cubicBezTo>
                          <a:cubicBezTo>
                            <a:pt x="75" y="72"/>
                            <a:pt x="100" y="124"/>
                            <a:pt x="112" y="144"/>
                          </a:cubicBezTo>
                        </a:path>
                      </a:pathLst>
                    </a:custGeom>
                    <a:noFill/>
                    <a:ln w="12700" cap="flat" cmpd="sng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BBE0E3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9509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3752" y="3264"/>
                      <a:ext cx="120" cy="160"/>
                    </a:xfrm>
                    <a:custGeom>
                      <a:avLst/>
                      <a:gdLst>
                        <a:gd name="T0" fmla="*/ 0 w 120"/>
                        <a:gd name="T1" fmla="*/ 0 h 160"/>
                        <a:gd name="T2" fmla="*/ 72 w 120"/>
                        <a:gd name="T3" fmla="*/ 72 h 160"/>
                        <a:gd name="T4" fmla="*/ 120 w 120"/>
                        <a:gd name="T5" fmla="*/ 160 h 1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120" h="160">
                          <a:moveTo>
                            <a:pt x="0" y="0"/>
                          </a:moveTo>
                          <a:cubicBezTo>
                            <a:pt x="12" y="12"/>
                            <a:pt x="52" y="45"/>
                            <a:pt x="72" y="72"/>
                          </a:cubicBezTo>
                          <a:cubicBezTo>
                            <a:pt x="92" y="99"/>
                            <a:pt x="110" y="142"/>
                            <a:pt x="120" y="160"/>
                          </a:cubicBezTo>
                        </a:path>
                      </a:pathLst>
                    </a:custGeom>
                    <a:noFill/>
                    <a:ln w="12700" cap="flat" cmpd="sng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BBE0E3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rgbClr val="808080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</p:grpSp>
        </p:grpSp>
        <p:sp>
          <p:nvSpPr>
            <p:cNvPr id="19510" name="Text Box 54"/>
            <p:cNvSpPr txBox="1">
              <a:spLocks noChangeArrowheads="1"/>
            </p:cNvSpPr>
            <p:nvPr/>
          </p:nvSpPr>
          <p:spPr bwMode="auto">
            <a:xfrm>
              <a:off x="1837" y="210"/>
              <a:ext cx="54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3600" b="1">
                  <a:latin typeface="Times New Roman" pitchFamily="18" charset="0"/>
                </a:rPr>
                <a:t>681</a:t>
              </a:r>
            </a:p>
          </p:txBody>
        </p:sp>
      </p:grpSp>
      <p:grpSp>
        <p:nvGrpSpPr>
          <p:cNvPr id="19574" name="Group 118"/>
          <p:cNvGrpSpPr>
            <a:grpSpLocks/>
          </p:cNvGrpSpPr>
          <p:nvPr/>
        </p:nvGrpSpPr>
        <p:grpSpPr bwMode="auto">
          <a:xfrm>
            <a:off x="4859338" y="404813"/>
            <a:ext cx="1598612" cy="1165225"/>
            <a:chOff x="2925" y="255"/>
            <a:chExt cx="1007" cy="734"/>
          </a:xfrm>
        </p:grpSpPr>
        <p:grpSp>
          <p:nvGrpSpPr>
            <p:cNvPr id="19512" name="Group 56"/>
            <p:cNvGrpSpPr>
              <a:grpSpLocks/>
            </p:cNvGrpSpPr>
            <p:nvPr/>
          </p:nvGrpSpPr>
          <p:grpSpPr bwMode="auto">
            <a:xfrm>
              <a:off x="2925" y="255"/>
              <a:ext cx="1007" cy="734"/>
              <a:chOff x="2290" y="2115"/>
              <a:chExt cx="1007" cy="734"/>
            </a:xfrm>
          </p:grpSpPr>
          <p:grpSp>
            <p:nvGrpSpPr>
              <p:cNvPr id="19513" name="Group 57"/>
              <p:cNvGrpSpPr>
                <a:grpSpLocks/>
              </p:cNvGrpSpPr>
              <p:nvPr/>
            </p:nvGrpSpPr>
            <p:grpSpPr bwMode="auto">
              <a:xfrm>
                <a:off x="2472" y="2115"/>
                <a:ext cx="635" cy="635"/>
                <a:chOff x="2640" y="3024"/>
                <a:chExt cx="598" cy="575"/>
              </a:xfrm>
            </p:grpSpPr>
            <p:grpSp>
              <p:nvGrpSpPr>
                <p:cNvPr id="19514" name="Group 58"/>
                <p:cNvGrpSpPr>
                  <a:grpSpLocks/>
                </p:cNvGrpSpPr>
                <p:nvPr/>
              </p:nvGrpSpPr>
              <p:grpSpPr bwMode="auto">
                <a:xfrm>
                  <a:off x="2640" y="3024"/>
                  <a:ext cx="598" cy="575"/>
                  <a:chOff x="1355" y="3089"/>
                  <a:chExt cx="598" cy="575"/>
                </a:xfrm>
              </p:grpSpPr>
              <p:sp>
                <p:nvSpPr>
                  <p:cNvPr id="19515" name="Freeform 59"/>
                  <p:cNvSpPr>
                    <a:spLocks/>
                  </p:cNvSpPr>
                  <p:nvPr/>
                </p:nvSpPr>
                <p:spPr bwMode="auto">
                  <a:xfrm>
                    <a:off x="1355" y="3089"/>
                    <a:ext cx="598" cy="572"/>
                  </a:xfrm>
                  <a:custGeom>
                    <a:avLst/>
                    <a:gdLst>
                      <a:gd name="T0" fmla="*/ 85 w 598"/>
                      <a:gd name="T1" fmla="*/ 511 h 572"/>
                      <a:gd name="T2" fmla="*/ 275 w 598"/>
                      <a:gd name="T3" fmla="*/ 569 h 572"/>
                      <a:gd name="T4" fmla="*/ 507 w 598"/>
                      <a:gd name="T5" fmla="*/ 493 h 572"/>
                      <a:gd name="T6" fmla="*/ 591 w 598"/>
                      <a:gd name="T7" fmla="*/ 305 h 572"/>
                      <a:gd name="T8" fmla="*/ 551 w 598"/>
                      <a:gd name="T9" fmla="*/ 113 h 572"/>
                      <a:gd name="T10" fmla="*/ 567 w 598"/>
                      <a:gd name="T11" fmla="*/ 65 h 572"/>
                      <a:gd name="T12" fmla="*/ 565 w 598"/>
                      <a:gd name="T13" fmla="*/ 31 h 572"/>
                      <a:gd name="T14" fmla="*/ 519 w 598"/>
                      <a:gd name="T15" fmla="*/ 17 h 572"/>
                      <a:gd name="T16" fmla="*/ 469 w 598"/>
                      <a:gd name="T17" fmla="*/ 31 h 572"/>
                      <a:gd name="T18" fmla="*/ 443 w 598"/>
                      <a:gd name="T19" fmla="*/ 53 h 572"/>
                      <a:gd name="T20" fmla="*/ 373 w 598"/>
                      <a:gd name="T21" fmla="*/ 31 h 572"/>
                      <a:gd name="T22" fmla="*/ 325 w 598"/>
                      <a:gd name="T23" fmla="*/ 31 h 572"/>
                      <a:gd name="T24" fmla="*/ 303 w 598"/>
                      <a:gd name="T25" fmla="*/ 21 h 572"/>
                      <a:gd name="T26" fmla="*/ 267 w 598"/>
                      <a:gd name="T27" fmla="*/ 9 h 572"/>
                      <a:gd name="T28" fmla="*/ 203 w 598"/>
                      <a:gd name="T29" fmla="*/ 73 h 572"/>
                      <a:gd name="T30" fmla="*/ 133 w 598"/>
                      <a:gd name="T31" fmla="*/ 31 h 572"/>
                      <a:gd name="T32" fmla="*/ 23 w 598"/>
                      <a:gd name="T33" fmla="*/ 49 h 572"/>
                      <a:gd name="T34" fmla="*/ 37 w 598"/>
                      <a:gd name="T35" fmla="*/ 127 h 572"/>
                      <a:gd name="T36" fmla="*/ 3 w 598"/>
                      <a:gd name="T37" fmla="*/ 233 h 572"/>
                      <a:gd name="T38" fmla="*/ 19 w 598"/>
                      <a:gd name="T39" fmla="*/ 409 h 572"/>
                      <a:gd name="T40" fmla="*/ 85 w 598"/>
                      <a:gd name="T41" fmla="*/ 511 h 57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598" h="572">
                        <a:moveTo>
                          <a:pt x="85" y="511"/>
                        </a:moveTo>
                        <a:cubicBezTo>
                          <a:pt x="133" y="537"/>
                          <a:pt x="205" y="572"/>
                          <a:pt x="275" y="569"/>
                        </a:cubicBezTo>
                        <a:cubicBezTo>
                          <a:pt x="345" y="566"/>
                          <a:pt x="454" y="537"/>
                          <a:pt x="507" y="493"/>
                        </a:cubicBezTo>
                        <a:cubicBezTo>
                          <a:pt x="560" y="449"/>
                          <a:pt x="584" y="368"/>
                          <a:pt x="591" y="305"/>
                        </a:cubicBezTo>
                        <a:cubicBezTo>
                          <a:pt x="598" y="242"/>
                          <a:pt x="555" y="153"/>
                          <a:pt x="551" y="113"/>
                        </a:cubicBezTo>
                        <a:cubicBezTo>
                          <a:pt x="547" y="73"/>
                          <a:pt x="565" y="79"/>
                          <a:pt x="567" y="65"/>
                        </a:cubicBezTo>
                        <a:cubicBezTo>
                          <a:pt x="569" y="51"/>
                          <a:pt x="573" y="39"/>
                          <a:pt x="565" y="31"/>
                        </a:cubicBezTo>
                        <a:cubicBezTo>
                          <a:pt x="557" y="23"/>
                          <a:pt x="535" y="17"/>
                          <a:pt x="519" y="17"/>
                        </a:cubicBezTo>
                        <a:cubicBezTo>
                          <a:pt x="503" y="17"/>
                          <a:pt x="482" y="25"/>
                          <a:pt x="469" y="31"/>
                        </a:cubicBezTo>
                        <a:cubicBezTo>
                          <a:pt x="456" y="37"/>
                          <a:pt x="459" y="53"/>
                          <a:pt x="443" y="53"/>
                        </a:cubicBezTo>
                        <a:cubicBezTo>
                          <a:pt x="427" y="53"/>
                          <a:pt x="393" y="35"/>
                          <a:pt x="373" y="31"/>
                        </a:cubicBezTo>
                        <a:cubicBezTo>
                          <a:pt x="353" y="27"/>
                          <a:pt x="337" y="33"/>
                          <a:pt x="325" y="31"/>
                        </a:cubicBezTo>
                        <a:cubicBezTo>
                          <a:pt x="313" y="29"/>
                          <a:pt x="313" y="25"/>
                          <a:pt x="303" y="21"/>
                        </a:cubicBezTo>
                        <a:cubicBezTo>
                          <a:pt x="293" y="17"/>
                          <a:pt x="284" y="0"/>
                          <a:pt x="267" y="9"/>
                        </a:cubicBezTo>
                        <a:cubicBezTo>
                          <a:pt x="250" y="18"/>
                          <a:pt x="225" y="69"/>
                          <a:pt x="203" y="73"/>
                        </a:cubicBezTo>
                        <a:cubicBezTo>
                          <a:pt x="181" y="77"/>
                          <a:pt x="163" y="35"/>
                          <a:pt x="133" y="31"/>
                        </a:cubicBezTo>
                        <a:cubicBezTo>
                          <a:pt x="103" y="27"/>
                          <a:pt x="39" y="33"/>
                          <a:pt x="23" y="49"/>
                        </a:cubicBezTo>
                        <a:cubicBezTo>
                          <a:pt x="7" y="65"/>
                          <a:pt x="40" y="96"/>
                          <a:pt x="37" y="127"/>
                        </a:cubicBezTo>
                        <a:cubicBezTo>
                          <a:pt x="34" y="158"/>
                          <a:pt x="6" y="186"/>
                          <a:pt x="3" y="233"/>
                        </a:cubicBezTo>
                        <a:cubicBezTo>
                          <a:pt x="0" y="280"/>
                          <a:pt x="5" y="363"/>
                          <a:pt x="19" y="409"/>
                        </a:cubicBezTo>
                        <a:cubicBezTo>
                          <a:pt x="33" y="455"/>
                          <a:pt x="71" y="490"/>
                          <a:pt x="85" y="51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0C040"/>
                      </a:gs>
                      <a:gs pos="100000">
                        <a:srgbClr val="006600"/>
                      </a:gs>
                    </a:gsLst>
                    <a:lin ang="5400000" scaled="1"/>
                  </a:gradFill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16" name="Freeform 60"/>
                  <p:cNvSpPr>
                    <a:spLocks/>
                  </p:cNvSpPr>
                  <p:nvPr/>
                </p:nvSpPr>
                <p:spPr bwMode="auto">
                  <a:xfrm>
                    <a:off x="1382" y="3143"/>
                    <a:ext cx="354" cy="515"/>
                  </a:xfrm>
                  <a:custGeom>
                    <a:avLst/>
                    <a:gdLst>
                      <a:gd name="T0" fmla="*/ 0 w 354"/>
                      <a:gd name="T1" fmla="*/ 3 h 515"/>
                      <a:gd name="T2" fmla="*/ 64 w 354"/>
                      <a:gd name="T3" fmla="*/ 11 h 515"/>
                      <a:gd name="T4" fmla="*/ 176 w 354"/>
                      <a:gd name="T5" fmla="*/ 71 h 515"/>
                      <a:gd name="T6" fmla="*/ 288 w 354"/>
                      <a:gd name="T7" fmla="*/ 163 h 515"/>
                      <a:gd name="T8" fmla="*/ 346 w 354"/>
                      <a:gd name="T9" fmla="*/ 313 h 515"/>
                      <a:gd name="T10" fmla="*/ 336 w 354"/>
                      <a:gd name="T11" fmla="*/ 403 h 515"/>
                      <a:gd name="T12" fmla="*/ 272 w 354"/>
                      <a:gd name="T13" fmla="*/ 515 h 5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54" h="515">
                        <a:moveTo>
                          <a:pt x="0" y="3"/>
                        </a:moveTo>
                        <a:cubicBezTo>
                          <a:pt x="11" y="4"/>
                          <a:pt x="35" y="0"/>
                          <a:pt x="64" y="11"/>
                        </a:cubicBezTo>
                        <a:cubicBezTo>
                          <a:pt x="93" y="22"/>
                          <a:pt x="139" y="46"/>
                          <a:pt x="176" y="71"/>
                        </a:cubicBezTo>
                        <a:cubicBezTo>
                          <a:pt x="213" y="96"/>
                          <a:pt x="260" y="123"/>
                          <a:pt x="288" y="163"/>
                        </a:cubicBezTo>
                        <a:cubicBezTo>
                          <a:pt x="316" y="203"/>
                          <a:pt x="338" y="273"/>
                          <a:pt x="346" y="313"/>
                        </a:cubicBezTo>
                        <a:cubicBezTo>
                          <a:pt x="354" y="353"/>
                          <a:pt x="348" y="369"/>
                          <a:pt x="336" y="403"/>
                        </a:cubicBezTo>
                        <a:cubicBezTo>
                          <a:pt x="324" y="437"/>
                          <a:pt x="285" y="492"/>
                          <a:pt x="272" y="515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17" name="Freeform 61"/>
                  <p:cNvSpPr>
                    <a:spLocks/>
                  </p:cNvSpPr>
                  <p:nvPr/>
                </p:nvSpPr>
                <p:spPr bwMode="auto">
                  <a:xfrm>
                    <a:off x="1658" y="3120"/>
                    <a:ext cx="56" cy="162"/>
                  </a:xfrm>
                  <a:custGeom>
                    <a:avLst/>
                    <a:gdLst>
                      <a:gd name="T0" fmla="*/ 22 w 56"/>
                      <a:gd name="T1" fmla="*/ 0 h 162"/>
                      <a:gd name="T2" fmla="*/ 52 w 56"/>
                      <a:gd name="T3" fmla="*/ 78 h 162"/>
                      <a:gd name="T4" fmla="*/ 0 w 56"/>
                      <a:gd name="T5" fmla="*/ 162 h 1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6" h="162">
                        <a:moveTo>
                          <a:pt x="22" y="0"/>
                        </a:moveTo>
                        <a:cubicBezTo>
                          <a:pt x="27" y="13"/>
                          <a:pt x="56" y="51"/>
                          <a:pt x="52" y="78"/>
                        </a:cubicBezTo>
                        <a:cubicBezTo>
                          <a:pt x="48" y="105"/>
                          <a:pt x="11" y="145"/>
                          <a:pt x="0" y="162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18" name="Freeform 62"/>
                  <p:cNvSpPr>
                    <a:spLocks/>
                  </p:cNvSpPr>
                  <p:nvPr/>
                </p:nvSpPr>
                <p:spPr bwMode="auto">
                  <a:xfrm>
                    <a:off x="1680" y="3176"/>
                    <a:ext cx="150" cy="170"/>
                  </a:xfrm>
                  <a:custGeom>
                    <a:avLst/>
                    <a:gdLst>
                      <a:gd name="T0" fmla="*/ 0 w 150"/>
                      <a:gd name="T1" fmla="*/ 88 h 170"/>
                      <a:gd name="T2" fmla="*/ 50 w 150"/>
                      <a:gd name="T3" fmla="*/ 30 h 170"/>
                      <a:gd name="T4" fmla="*/ 130 w 150"/>
                      <a:gd name="T5" fmla="*/ 10 h 170"/>
                      <a:gd name="T6" fmla="*/ 144 w 150"/>
                      <a:gd name="T7" fmla="*/ 88 h 170"/>
                      <a:gd name="T8" fmla="*/ 96 w 150"/>
                      <a:gd name="T9" fmla="*/ 136 h 170"/>
                      <a:gd name="T10" fmla="*/ 54 w 150"/>
                      <a:gd name="T11" fmla="*/ 146 h 170"/>
                      <a:gd name="T12" fmla="*/ 30 w 150"/>
                      <a:gd name="T13" fmla="*/ 170 h 17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50" h="170">
                        <a:moveTo>
                          <a:pt x="0" y="88"/>
                        </a:moveTo>
                        <a:cubicBezTo>
                          <a:pt x="8" y="78"/>
                          <a:pt x="28" y="43"/>
                          <a:pt x="50" y="30"/>
                        </a:cubicBezTo>
                        <a:cubicBezTo>
                          <a:pt x="72" y="17"/>
                          <a:pt x="114" y="0"/>
                          <a:pt x="130" y="10"/>
                        </a:cubicBezTo>
                        <a:cubicBezTo>
                          <a:pt x="146" y="20"/>
                          <a:pt x="150" y="67"/>
                          <a:pt x="144" y="88"/>
                        </a:cubicBezTo>
                        <a:cubicBezTo>
                          <a:pt x="138" y="109"/>
                          <a:pt x="111" y="126"/>
                          <a:pt x="96" y="136"/>
                        </a:cubicBezTo>
                        <a:cubicBezTo>
                          <a:pt x="81" y="146"/>
                          <a:pt x="65" y="140"/>
                          <a:pt x="54" y="146"/>
                        </a:cubicBezTo>
                        <a:cubicBezTo>
                          <a:pt x="43" y="152"/>
                          <a:pt x="35" y="165"/>
                          <a:pt x="30" y="170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19" name="Freeform 63"/>
                  <p:cNvSpPr>
                    <a:spLocks/>
                  </p:cNvSpPr>
                  <p:nvPr/>
                </p:nvSpPr>
                <p:spPr bwMode="auto">
                  <a:xfrm>
                    <a:off x="1824" y="3216"/>
                    <a:ext cx="118" cy="190"/>
                  </a:xfrm>
                  <a:custGeom>
                    <a:avLst/>
                    <a:gdLst>
                      <a:gd name="T0" fmla="*/ 0 w 118"/>
                      <a:gd name="T1" fmla="*/ 0 h 190"/>
                      <a:gd name="T2" fmla="*/ 30 w 118"/>
                      <a:gd name="T3" fmla="*/ 42 h 190"/>
                      <a:gd name="T4" fmla="*/ 96 w 118"/>
                      <a:gd name="T5" fmla="*/ 96 h 190"/>
                      <a:gd name="T6" fmla="*/ 118 w 118"/>
                      <a:gd name="T7" fmla="*/ 190 h 19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18" h="190">
                        <a:moveTo>
                          <a:pt x="0" y="0"/>
                        </a:moveTo>
                        <a:cubicBezTo>
                          <a:pt x="5" y="7"/>
                          <a:pt x="14" y="26"/>
                          <a:pt x="30" y="42"/>
                        </a:cubicBezTo>
                        <a:cubicBezTo>
                          <a:pt x="46" y="58"/>
                          <a:pt x="81" y="71"/>
                          <a:pt x="96" y="96"/>
                        </a:cubicBezTo>
                        <a:cubicBezTo>
                          <a:pt x="111" y="121"/>
                          <a:pt x="114" y="171"/>
                          <a:pt x="118" y="190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20" name="Freeform 64"/>
                  <p:cNvSpPr>
                    <a:spLocks/>
                  </p:cNvSpPr>
                  <p:nvPr/>
                </p:nvSpPr>
                <p:spPr bwMode="auto">
                  <a:xfrm>
                    <a:off x="1806" y="3138"/>
                    <a:ext cx="114" cy="73"/>
                  </a:xfrm>
                  <a:custGeom>
                    <a:avLst/>
                    <a:gdLst>
                      <a:gd name="T0" fmla="*/ 0 w 114"/>
                      <a:gd name="T1" fmla="*/ 0 h 73"/>
                      <a:gd name="T2" fmla="*/ 52 w 114"/>
                      <a:gd name="T3" fmla="*/ 68 h 73"/>
                      <a:gd name="T4" fmla="*/ 114 w 114"/>
                      <a:gd name="T5" fmla="*/ 30 h 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14" h="73">
                        <a:moveTo>
                          <a:pt x="0" y="0"/>
                        </a:moveTo>
                        <a:cubicBezTo>
                          <a:pt x="9" y="11"/>
                          <a:pt x="33" y="63"/>
                          <a:pt x="52" y="68"/>
                        </a:cubicBezTo>
                        <a:cubicBezTo>
                          <a:pt x="71" y="73"/>
                          <a:pt x="101" y="38"/>
                          <a:pt x="114" y="30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21" name="Freeform 65"/>
                  <p:cNvSpPr>
                    <a:spLocks/>
                  </p:cNvSpPr>
                  <p:nvPr/>
                </p:nvSpPr>
                <p:spPr bwMode="auto">
                  <a:xfrm>
                    <a:off x="1838" y="3382"/>
                    <a:ext cx="60" cy="168"/>
                  </a:xfrm>
                  <a:custGeom>
                    <a:avLst/>
                    <a:gdLst>
                      <a:gd name="T0" fmla="*/ 0 w 60"/>
                      <a:gd name="T1" fmla="*/ 0 h 168"/>
                      <a:gd name="T2" fmla="*/ 44 w 60"/>
                      <a:gd name="T3" fmla="*/ 60 h 168"/>
                      <a:gd name="T4" fmla="*/ 60 w 60"/>
                      <a:gd name="T5" fmla="*/ 168 h 1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60" h="168">
                        <a:moveTo>
                          <a:pt x="0" y="0"/>
                        </a:moveTo>
                        <a:cubicBezTo>
                          <a:pt x="7" y="9"/>
                          <a:pt x="34" y="32"/>
                          <a:pt x="44" y="60"/>
                        </a:cubicBezTo>
                        <a:cubicBezTo>
                          <a:pt x="54" y="88"/>
                          <a:pt x="57" y="146"/>
                          <a:pt x="60" y="168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22" name="Freeform 66"/>
                  <p:cNvSpPr>
                    <a:spLocks/>
                  </p:cNvSpPr>
                  <p:nvPr/>
                </p:nvSpPr>
                <p:spPr bwMode="auto">
                  <a:xfrm>
                    <a:off x="1702" y="3354"/>
                    <a:ext cx="114" cy="276"/>
                  </a:xfrm>
                  <a:custGeom>
                    <a:avLst/>
                    <a:gdLst>
                      <a:gd name="T0" fmla="*/ 0 w 114"/>
                      <a:gd name="T1" fmla="*/ 0 h 276"/>
                      <a:gd name="T2" fmla="*/ 28 w 114"/>
                      <a:gd name="T3" fmla="*/ 40 h 276"/>
                      <a:gd name="T4" fmla="*/ 100 w 114"/>
                      <a:gd name="T5" fmla="*/ 80 h 276"/>
                      <a:gd name="T6" fmla="*/ 112 w 114"/>
                      <a:gd name="T7" fmla="*/ 168 h 276"/>
                      <a:gd name="T8" fmla="*/ 96 w 114"/>
                      <a:gd name="T9" fmla="*/ 276 h 2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4" h="276">
                        <a:moveTo>
                          <a:pt x="0" y="0"/>
                        </a:moveTo>
                        <a:cubicBezTo>
                          <a:pt x="5" y="7"/>
                          <a:pt x="11" y="27"/>
                          <a:pt x="28" y="40"/>
                        </a:cubicBezTo>
                        <a:cubicBezTo>
                          <a:pt x="45" y="53"/>
                          <a:pt x="86" y="59"/>
                          <a:pt x="100" y="80"/>
                        </a:cubicBezTo>
                        <a:cubicBezTo>
                          <a:pt x="114" y="101"/>
                          <a:pt x="113" y="135"/>
                          <a:pt x="112" y="168"/>
                        </a:cubicBezTo>
                        <a:cubicBezTo>
                          <a:pt x="111" y="201"/>
                          <a:pt x="99" y="254"/>
                          <a:pt x="96" y="276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23" name="Freeform 67"/>
                  <p:cNvSpPr>
                    <a:spLocks/>
                  </p:cNvSpPr>
                  <p:nvPr/>
                </p:nvSpPr>
                <p:spPr bwMode="auto">
                  <a:xfrm>
                    <a:off x="1584" y="3552"/>
                    <a:ext cx="96" cy="48"/>
                  </a:xfrm>
                  <a:custGeom>
                    <a:avLst/>
                    <a:gdLst>
                      <a:gd name="T0" fmla="*/ 96 w 96"/>
                      <a:gd name="T1" fmla="*/ 0 h 48"/>
                      <a:gd name="T2" fmla="*/ 46 w 96"/>
                      <a:gd name="T3" fmla="*/ 38 h 48"/>
                      <a:gd name="T4" fmla="*/ 0 w 96"/>
                      <a:gd name="T5" fmla="*/ 48 h 4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96" h="48">
                        <a:moveTo>
                          <a:pt x="96" y="0"/>
                        </a:moveTo>
                        <a:cubicBezTo>
                          <a:pt x="88" y="6"/>
                          <a:pt x="62" y="30"/>
                          <a:pt x="46" y="38"/>
                        </a:cubicBezTo>
                        <a:cubicBezTo>
                          <a:pt x="30" y="46"/>
                          <a:pt x="10" y="46"/>
                          <a:pt x="0" y="48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24" name="Freeform 68"/>
                  <p:cNvSpPr>
                    <a:spLocks/>
                  </p:cNvSpPr>
                  <p:nvPr/>
                </p:nvSpPr>
                <p:spPr bwMode="auto">
                  <a:xfrm>
                    <a:off x="1390" y="3206"/>
                    <a:ext cx="98" cy="394"/>
                  </a:xfrm>
                  <a:custGeom>
                    <a:avLst/>
                    <a:gdLst>
                      <a:gd name="T0" fmla="*/ 0 w 98"/>
                      <a:gd name="T1" fmla="*/ 0 h 394"/>
                      <a:gd name="T2" fmla="*/ 56 w 98"/>
                      <a:gd name="T3" fmla="*/ 48 h 394"/>
                      <a:gd name="T4" fmla="*/ 84 w 98"/>
                      <a:gd name="T5" fmla="*/ 108 h 394"/>
                      <a:gd name="T6" fmla="*/ 72 w 98"/>
                      <a:gd name="T7" fmla="*/ 196 h 394"/>
                      <a:gd name="T8" fmla="*/ 40 w 98"/>
                      <a:gd name="T9" fmla="*/ 272 h 394"/>
                      <a:gd name="T10" fmla="*/ 98 w 98"/>
                      <a:gd name="T11" fmla="*/ 394 h 3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98" h="394">
                        <a:moveTo>
                          <a:pt x="0" y="0"/>
                        </a:moveTo>
                        <a:cubicBezTo>
                          <a:pt x="9" y="8"/>
                          <a:pt x="42" y="30"/>
                          <a:pt x="56" y="48"/>
                        </a:cubicBezTo>
                        <a:cubicBezTo>
                          <a:pt x="70" y="66"/>
                          <a:pt x="81" y="83"/>
                          <a:pt x="84" y="108"/>
                        </a:cubicBezTo>
                        <a:cubicBezTo>
                          <a:pt x="87" y="133"/>
                          <a:pt x="79" y="169"/>
                          <a:pt x="72" y="196"/>
                        </a:cubicBezTo>
                        <a:cubicBezTo>
                          <a:pt x="65" y="223"/>
                          <a:pt x="36" y="239"/>
                          <a:pt x="40" y="272"/>
                        </a:cubicBezTo>
                        <a:cubicBezTo>
                          <a:pt x="44" y="305"/>
                          <a:pt x="86" y="369"/>
                          <a:pt x="98" y="394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25" name="Freeform 69"/>
                  <p:cNvSpPr>
                    <a:spLocks/>
                  </p:cNvSpPr>
                  <p:nvPr/>
                </p:nvSpPr>
                <p:spPr bwMode="auto">
                  <a:xfrm>
                    <a:off x="1424" y="3216"/>
                    <a:ext cx="208" cy="448"/>
                  </a:xfrm>
                  <a:custGeom>
                    <a:avLst/>
                    <a:gdLst>
                      <a:gd name="T0" fmla="*/ 112 w 208"/>
                      <a:gd name="T1" fmla="*/ 0 h 448"/>
                      <a:gd name="T2" fmla="*/ 112 w 208"/>
                      <a:gd name="T3" fmla="*/ 96 h 448"/>
                      <a:gd name="T4" fmla="*/ 18 w 208"/>
                      <a:gd name="T5" fmla="*/ 210 h 448"/>
                      <a:gd name="T6" fmla="*/ 16 w 208"/>
                      <a:gd name="T7" fmla="*/ 336 h 448"/>
                      <a:gd name="T8" fmla="*/ 112 w 208"/>
                      <a:gd name="T9" fmla="*/ 432 h 448"/>
                      <a:gd name="T10" fmla="*/ 208 w 208"/>
                      <a:gd name="T11" fmla="*/ 432 h 44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208" h="448">
                        <a:moveTo>
                          <a:pt x="112" y="0"/>
                        </a:moveTo>
                        <a:cubicBezTo>
                          <a:pt x="120" y="32"/>
                          <a:pt x="128" y="61"/>
                          <a:pt x="112" y="96"/>
                        </a:cubicBezTo>
                        <a:cubicBezTo>
                          <a:pt x="96" y="131"/>
                          <a:pt x="34" y="170"/>
                          <a:pt x="18" y="210"/>
                        </a:cubicBezTo>
                        <a:cubicBezTo>
                          <a:pt x="2" y="250"/>
                          <a:pt x="0" y="299"/>
                          <a:pt x="16" y="336"/>
                        </a:cubicBezTo>
                        <a:cubicBezTo>
                          <a:pt x="32" y="373"/>
                          <a:pt x="80" y="416"/>
                          <a:pt x="112" y="432"/>
                        </a:cubicBezTo>
                        <a:cubicBezTo>
                          <a:pt x="144" y="448"/>
                          <a:pt x="176" y="440"/>
                          <a:pt x="208" y="432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26" name="Freeform 70"/>
                  <p:cNvSpPr>
                    <a:spLocks/>
                  </p:cNvSpPr>
                  <p:nvPr/>
                </p:nvSpPr>
                <p:spPr bwMode="auto">
                  <a:xfrm>
                    <a:off x="1362" y="3290"/>
                    <a:ext cx="113" cy="132"/>
                  </a:xfrm>
                  <a:custGeom>
                    <a:avLst/>
                    <a:gdLst>
                      <a:gd name="T0" fmla="*/ 0 w 113"/>
                      <a:gd name="T1" fmla="*/ 0 h 132"/>
                      <a:gd name="T2" fmla="*/ 100 w 113"/>
                      <a:gd name="T3" fmla="*/ 76 h 132"/>
                      <a:gd name="T4" fmla="*/ 80 w 113"/>
                      <a:gd name="T5" fmla="*/ 132 h 1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13" h="132">
                        <a:moveTo>
                          <a:pt x="0" y="0"/>
                        </a:moveTo>
                        <a:cubicBezTo>
                          <a:pt x="17" y="13"/>
                          <a:pt x="87" y="54"/>
                          <a:pt x="100" y="76"/>
                        </a:cubicBezTo>
                        <a:cubicBezTo>
                          <a:pt x="113" y="98"/>
                          <a:pt x="84" y="120"/>
                          <a:pt x="80" y="132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27" name="Freeform 71"/>
                  <p:cNvSpPr>
                    <a:spLocks/>
                  </p:cNvSpPr>
                  <p:nvPr/>
                </p:nvSpPr>
                <p:spPr bwMode="auto">
                  <a:xfrm>
                    <a:off x="1488" y="3306"/>
                    <a:ext cx="114" cy="294"/>
                  </a:xfrm>
                  <a:custGeom>
                    <a:avLst/>
                    <a:gdLst>
                      <a:gd name="T0" fmla="*/ 114 w 114"/>
                      <a:gd name="T1" fmla="*/ 0 h 294"/>
                      <a:gd name="T2" fmla="*/ 48 w 114"/>
                      <a:gd name="T3" fmla="*/ 102 h 294"/>
                      <a:gd name="T4" fmla="*/ 14 w 114"/>
                      <a:gd name="T5" fmla="*/ 176 h 294"/>
                      <a:gd name="T6" fmla="*/ 0 w 114"/>
                      <a:gd name="T7" fmla="*/ 294 h 2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14" h="294">
                        <a:moveTo>
                          <a:pt x="114" y="0"/>
                        </a:moveTo>
                        <a:cubicBezTo>
                          <a:pt x="102" y="17"/>
                          <a:pt x="65" y="73"/>
                          <a:pt x="48" y="102"/>
                        </a:cubicBezTo>
                        <a:cubicBezTo>
                          <a:pt x="31" y="131"/>
                          <a:pt x="22" y="144"/>
                          <a:pt x="14" y="176"/>
                        </a:cubicBezTo>
                        <a:cubicBezTo>
                          <a:pt x="6" y="208"/>
                          <a:pt x="3" y="270"/>
                          <a:pt x="0" y="294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28" name="Freeform 72"/>
                  <p:cNvSpPr>
                    <a:spLocks/>
                  </p:cNvSpPr>
                  <p:nvPr/>
                </p:nvSpPr>
                <p:spPr bwMode="auto">
                  <a:xfrm>
                    <a:off x="1542" y="3378"/>
                    <a:ext cx="92" cy="12"/>
                  </a:xfrm>
                  <a:custGeom>
                    <a:avLst/>
                    <a:gdLst>
                      <a:gd name="T0" fmla="*/ 0 w 92"/>
                      <a:gd name="T1" fmla="*/ 12 h 12"/>
                      <a:gd name="T2" fmla="*/ 56 w 92"/>
                      <a:gd name="T3" fmla="*/ 0 h 12"/>
                      <a:gd name="T4" fmla="*/ 92 w 92"/>
                      <a:gd name="T5" fmla="*/ 12 h 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92" h="12">
                        <a:moveTo>
                          <a:pt x="0" y="12"/>
                        </a:moveTo>
                        <a:cubicBezTo>
                          <a:pt x="9" y="11"/>
                          <a:pt x="41" y="0"/>
                          <a:pt x="56" y="0"/>
                        </a:cubicBezTo>
                        <a:cubicBezTo>
                          <a:pt x="71" y="0"/>
                          <a:pt x="85" y="10"/>
                          <a:pt x="92" y="12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29" name="Freeform 73"/>
                  <p:cNvSpPr>
                    <a:spLocks/>
                  </p:cNvSpPr>
                  <p:nvPr/>
                </p:nvSpPr>
                <p:spPr bwMode="auto">
                  <a:xfrm>
                    <a:off x="1504" y="3430"/>
                    <a:ext cx="224" cy="234"/>
                  </a:xfrm>
                  <a:custGeom>
                    <a:avLst/>
                    <a:gdLst>
                      <a:gd name="T0" fmla="*/ 114 w 224"/>
                      <a:gd name="T1" fmla="*/ 0 h 234"/>
                      <a:gd name="T2" fmla="*/ 32 w 224"/>
                      <a:gd name="T3" fmla="*/ 74 h 234"/>
                      <a:gd name="T4" fmla="*/ 32 w 224"/>
                      <a:gd name="T5" fmla="*/ 122 h 234"/>
                      <a:gd name="T6" fmla="*/ 32 w 224"/>
                      <a:gd name="T7" fmla="*/ 218 h 234"/>
                      <a:gd name="T8" fmla="*/ 224 w 224"/>
                      <a:gd name="T9" fmla="*/ 218 h 2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24" h="234">
                        <a:moveTo>
                          <a:pt x="114" y="0"/>
                        </a:moveTo>
                        <a:cubicBezTo>
                          <a:pt x="100" y="13"/>
                          <a:pt x="46" y="54"/>
                          <a:pt x="32" y="74"/>
                        </a:cubicBezTo>
                        <a:cubicBezTo>
                          <a:pt x="18" y="94"/>
                          <a:pt x="32" y="98"/>
                          <a:pt x="32" y="122"/>
                        </a:cubicBezTo>
                        <a:cubicBezTo>
                          <a:pt x="32" y="146"/>
                          <a:pt x="0" y="202"/>
                          <a:pt x="32" y="218"/>
                        </a:cubicBezTo>
                        <a:cubicBezTo>
                          <a:pt x="64" y="234"/>
                          <a:pt x="144" y="226"/>
                          <a:pt x="224" y="218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30" name="Freeform 74"/>
                  <p:cNvSpPr>
                    <a:spLocks/>
                  </p:cNvSpPr>
                  <p:nvPr/>
                </p:nvSpPr>
                <p:spPr bwMode="auto">
                  <a:xfrm>
                    <a:off x="1581" y="3453"/>
                    <a:ext cx="100" cy="102"/>
                  </a:xfrm>
                  <a:custGeom>
                    <a:avLst/>
                    <a:gdLst>
                      <a:gd name="T0" fmla="*/ 99 w 100"/>
                      <a:gd name="T1" fmla="*/ 3 h 102"/>
                      <a:gd name="T2" fmla="*/ 41 w 100"/>
                      <a:gd name="T3" fmla="*/ 61 h 102"/>
                      <a:gd name="T4" fmla="*/ 3 w 100"/>
                      <a:gd name="T5" fmla="*/ 99 h 102"/>
                      <a:gd name="T6" fmla="*/ 61 w 100"/>
                      <a:gd name="T7" fmla="*/ 81 h 102"/>
                      <a:gd name="T8" fmla="*/ 99 w 100"/>
                      <a:gd name="T9" fmla="*/ 3 h 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" h="102">
                        <a:moveTo>
                          <a:pt x="99" y="3"/>
                        </a:moveTo>
                        <a:cubicBezTo>
                          <a:pt x="96" y="0"/>
                          <a:pt x="57" y="45"/>
                          <a:pt x="41" y="61"/>
                        </a:cubicBezTo>
                        <a:cubicBezTo>
                          <a:pt x="25" y="77"/>
                          <a:pt x="0" y="96"/>
                          <a:pt x="3" y="99"/>
                        </a:cubicBezTo>
                        <a:cubicBezTo>
                          <a:pt x="6" y="102"/>
                          <a:pt x="45" y="97"/>
                          <a:pt x="61" y="81"/>
                        </a:cubicBezTo>
                        <a:cubicBezTo>
                          <a:pt x="77" y="65"/>
                          <a:pt x="100" y="9"/>
                          <a:pt x="99" y="3"/>
                        </a:cubicBezTo>
                        <a:close/>
                      </a:path>
                    </a:pathLst>
                  </a:custGeom>
                  <a:solidFill>
                    <a:srgbClr val="006600"/>
                  </a:solidFill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31" name="Freeform 75"/>
                  <p:cNvSpPr>
                    <a:spLocks/>
                  </p:cNvSpPr>
                  <p:nvPr/>
                </p:nvSpPr>
                <p:spPr bwMode="auto">
                  <a:xfrm>
                    <a:off x="1665" y="3113"/>
                    <a:ext cx="186" cy="180"/>
                  </a:xfrm>
                  <a:custGeom>
                    <a:avLst/>
                    <a:gdLst>
                      <a:gd name="T0" fmla="*/ 137 w 186"/>
                      <a:gd name="T1" fmla="*/ 29 h 180"/>
                      <a:gd name="T2" fmla="*/ 73 w 186"/>
                      <a:gd name="T3" fmla="*/ 9 h 180"/>
                      <a:gd name="T4" fmla="*/ 5 w 186"/>
                      <a:gd name="T5" fmla="*/ 5 h 180"/>
                      <a:gd name="T6" fmla="*/ 41 w 186"/>
                      <a:gd name="T7" fmla="*/ 37 h 180"/>
                      <a:gd name="T8" fmla="*/ 45 w 186"/>
                      <a:gd name="T9" fmla="*/ 65 h 180"/>
                      <a:gd name="T10" fmla="*/ 53 w 186"/>
                      <a:gd name="T11" fmla="*/ 101 h 180"/>
                      <a:gd name="T12" fmla="*/ 76 w 186"/>
                      <a:gd name="T13" fmla="*/ 88 h 180"/>
                      <a:gd name="T14" fmla="*/ 137 w 186"/>
                      <a:gd name="T15" fmla="*/ 81 h 180"/>
                      <a:gd name="T16" fmla="*/ 153 w 186"/>
                      <a:gd name="T17" fmla="*/ 101 h 180"/>
                      <a:gd name="T18" fmla="*/ 153 w 186"/>
                      <a:gd name="T19" fmla="*/ 173 h 180"/>
                      <a:gd name="T20" fmla="*/ 161 w 186"/>
                      <a:gd name="T21" fmla="*/ 141 h 180"/>
                      <a:gd name="T22" fmla="*/ 181 w 186"/>
                      <a:gd name="T23" fmla="*/ 141 h 180"/>
                      <a:gd name="T24" fmla="*/ 169 w 186"/>
                      <a:gd name="T25" fmla="*/ 105 h 180"/>
                      <a:gd name="T26" fmla="*/ 181 w 186"/>
                      <a:gd name="T27" fmla="*/ 89 h 180"/>
                      <a:gd name="T28" fmla="*/ 137 w 186"/>
                      <a:gd name="T29" fmla="*/ 29 h 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86" h="180">
                        <a:moveTo>
                          <a:pt x="137" y="29"/>
                        </a:moveTo>
                        <a:cubicBezTo>
                          <a:pt x="119" y="16"/>
                          <a:pt x="95" y="13"/>
                          <a:pt x="73" y="9"/>
                        </a:cubicBezTo>
                        <a:cubicBezTo>
                          <a:pt x="51" y="5"/>
                          <a:pt x="10" y="0"/>
                          <a:pt x="5" y="5"/>
                        </a:cubicBezTo>
                        <a:cubicBezTo>
                          <a:pt x="0" y="10"/>
                          <a:pt x="34" y="27"/>
                          <a:pt x="41" y="37"/>
                        </a:cubicBezTo>
                        <a:cubicBezTo>
                          <a:pt x="48" y="47"/>
                          <a:pt x="43" y="54"/>
                          <a:pt x="45" y="65"/>
                        </a:cubicBezTo>
                        <a:cubicBezTo>
                          <a:pt x="47" y="76"/>
                          <a:pt x="48" y="97"/>
                          <a:pt x="53" y="101"/>
                        </a:cubicBezTo>
                        <a:cubicBezTo>
                          <a:pt x="58" y="105"/>
                          <a:pt x="62" y="91"/>
                          <a:pt x="76" y="88"/>
                        </a:cubicBezTo>
                        <a:cubicBezTo>
                          <a:pt x="90" y="85"/>
                          <a:pt x="124" y="79"/>
                          <a:pt x="137" y="81"/>
                        </a:cubicBezTo>
                        <a:cubicBezTo>
                          <a:pt x="150" y="83"/>
                          <a:pt x="150" y="86"/>
                          <a:pt x="153" y="101"/>
                        </a:cubicBezTo>
                        <a:cubicBezTo>
                          <a:pt x="156" y="116"/>
                          <a:pt x="152" y="166"/>
                          <a:pt x="153" y="173"/>
                        </a:cubicBezTo>
                        <a:cubicBezTo>
                          <a:pt x="154" y="180"/>
                          <a:pt x="156" y="146"/>
                          <a:pt x="161" y="141"/>
                        </a:cubicBezTo>
                        <a:cubicBezTo>
                          <a:pt x="166" y="136"/>
                          <a:pt x="180" y="147"/>
                          <a:pt x="181" y="141"/>
                        </a:cubicBezTo>
                        <a:cubicBezTo>
                          <a:pt x="182" y="135"/>
                          <a:pt x="169" y="114"/>
                          <a:pt x="169" y="105"/>
                        </a:cubicBezTo>
                        <a:cubicBezTo>
                          <a:pt x="169" y="96"/>
                          <a:pt x="186" y="102"/>
                          <a:pt x="181" y="89"/>
                        </a:cubicBezTo>
                        <a:cubicBezTo>
                          <a:pt x="176" y="76"/>
                          <a:pt x="155" y="42"/>
                          <a:pt x="137" y="29"/>
                        </a:cubicBezTo>
                        <a:close/>
                      </a:path>
                    </a:pathLst>
                  </a:custGeom>
                  <a:solidFill>
                    <a:srgbClr val="006600"/>
                  </a:solidFill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9532" name="Freeform 76"/>
                <p:cNvSpPr>
                  <a:spLocks/>
                </p:cNvSpPr>
                <p:nvPr/>
              </p:nvSpPr>
              <p:spPr bwMode="auto">
                <a:xfrm>
                  <a:off x="2670" y="3462"/>
                  <a:ext cx="406" cy="135"/>
                </a:xfrm>
                <a:custGeom>
                  <a:avLst/>
                  <a:gdLst>
                    <a:gd name="T0" fmla="*/ 0 w 406"/>
                    <a:gd name="T1" fmla="*/ 0 h 135"/>
                    <a:gd name="T2" fmla="*/ 44 w 406"/>
                    <a:gd name="T3" fmla="*/ 64 h 135"/>
                    <a:gd name="T4" fmla="*/ 168 w 406"/>
                    <a:gd name="T5" fmla="*/ 124 h 135"/>
                    <a:gd name="T6" fmla="*/ 316 w 406"/>
                    <a:gd name="T7" fmla="*/ 128 h 135"/>
                    <a:gd name="T8" fmla="*/ 402 w 406"/>
                    <a:gd name="T9" fmla="*/ 90 h 135"/>
                    <a:gd name="T10" fmla="*/ 292 w 406"/>
                    <a:gd name="T11" fmla="*/ 112 h 135"/>
                    <a:gd name="T12" fmla="*/ 232 w 406"/>
                    <a:gd name="T13" fmla="*/ 116 h 135"/>
                    <a:gd name="T14" fmla="*/ 120 w 406"/>
                    <a:gd name="T15" fmla="*/ 88 h 135"/>
                    <a:gd name="T16" fmla="*/ 68 w 406"/>
                    <a:gd name="T17" fmla="*/ 72 h 135"/>
                    <a:gd name="T18" fmla="*/ 4 w 406"/>
                    <a:gd name="T19" fmla="*/ 0 h 1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06" h="135">
                      <a:moveTo>
                        <a:pt x="0" y="0"/>
                      </a:moveTo>
                      <a:cubicBezTo>
                        <a:pt x="7" y="11"/>
                        <a:pt x="16" y="43"/>
                        <a:pt x="44" y="64"/>
                      </a:cubicBezTo>
                      <a:cubicBezTo>
                        <a:pt x="72" y="85"/>
                        <a:pt x="123" y="113"/>
                        <a:pt x="168" y="124"/>
                      </a:cubicBezTo>
                      <a:cubicBezTo>
                        <a:pt x="213" y="135"/>
                        <a:pt x="277" y="134"/>
                        <a:pt x="316" y="128"/>
                      </a:cubicBezTo>
                      <a:cubicBezTo>
                        <a:pt x="355" y="122"/>
                        <a:pt x="406" y="93"/>
                        <a:pt x="402" y="90"/>
                      </a:cubicBezTo>
                      <a:cubicBezTo>
                        <a:pt x="398" y="87"/>
                        <a:pt x="320" y="108"/>
                        <a:pt x="292" y="112"/>
                      </a:cubicBezTo>
                      <a:cubicBezTo>
                        <a:pt x="264" y="116"/>
                        <a:pt x="261" y="120"/>
                        <a:pt x="232" y="116"/>
                      </a:cubicBezTo>
                      <a:cubicBezTo>
                        <a:pt x="203" y="112"/>
                        <a:pt x="147" y="95"/>
                        <a:pt x="120" y="88"/>
                      </a:cubicBezTo>
                      <a:cubicBezTo>
                        <a:pt x="93" y="81"/>
                        <a:pt x="87" y="87"/>
                        <a:pt x="68" y="72"/>
                      </a:cubicBezTo>
                      <a:cubicBezTo>
                        <a:pt x="49" y="57"/>
                        <a:pt x="17" y="15"/>
                        <a:pt x="4" y="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3A00"/>
                    </a:gs>
                    <a:gs pos="100000">
                      <a:srgbClr val="003A00"/>
                    </a:gs>
                  </a:gsLst>
                  <a:lin ang="5400000" scaled="1"/>
                </a:gradFill>
                <a:ln w="3175" cmpd="sng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9533" name="Group 77"/>
              <p:cNvGrpSpPr>
                <a:grpSpLocks/>
              </p:cNvGrpSpPr>
              <p:nvPr/>
            </p:nvGrpSpPr>
            <p:grpSpPr bwMode="auto">
              <a:xfrm>
                <a:off x="2290" y="2387"/>
                <a:ext cx="462" cy="417"/>
                <a:chOff x="2640" y="3024"/>
                <a:chExt cx="598" cy="575"/>
              </a:xfrm>
            </p:grpSpPr>
            <p:grpSp>
              <p:nvGrpSpPr>
                <p:cNvPr id="19534" name="Group 78"/>
                <p:cNvGrpSpPr>
                  <a:grpSpLocks/>
                </p:cNvGrpSpPr>
                <p:nvPr/>
              </p:nvGrpSpPr>
              <p:grpSpPr bwMode="auto">
                <a:xfrm>
                  <a:off x="2640" y="3024"/>
                  <a:ext cx="598" cy="575"/>
                  <a:chOff x="1355" y="3089"/>
                  <a:chExt cx="598" cy="575"/>
                </a:xfrm>
              </p:grpSpPr>
              <p:sp>
                <p:nvSpPr>
                  <p:cNvPr id="19535" name="Freeform 79"/>
                  <p:cNvSpPr>
                    <a:spLocks/>
                  </p:cNvSpPr>
                  <p:nvPr/>
                </p:nvSpPr>
                <p:spPr bwMode="auto">
                  <a:xfrm>
                    <a:off x="1355" y="3089"/>
                    <a:ext cx="598" cy="572"/>
                  </a:xfrm>
                  <a:custGeom>
                    <a:avLst/>
                    <a:gdLst>
                      <a:gd name="T0" fmla="*/ 85 w 598"/>
                      <a:gd name="T1" fmla="*/ 511 h 572"/>
                      <a:gd name="T2" fmla="*/ 275 w 598"/>
                      <a:gd name="T3" fmla="*/ 569 h 572"/>
                      <a:gd name="T4" fmla="*/ 507 w 598"/>
                      <a:gd name="T5" fmla="*/ 493 h 572"/>
                      <a:gd name="T6" fmla="*/ 591 w 598"/>
                      <a:gd name="T7" fmla="*/ 305 h 572"/>
                      <a:gd name="T8" fmla="*/ 551 w 598"/>
                      <a:gd name="T9" fmla="*/ 113 h 572"/>
                      <a:gd name="T10" fmla="*/ 567 w 598"/>
                      <a:gd name="T11" fmla="*/ 65 h 572"/>
                      <a:gd name="T12" fmla="*/ 565 w 598"/>
                      <a:gd name="T13" fmla="*/ 31 h 572"/>
                      <a:gd name="T14" fmla="*/ 519 w 598"/>
                      <a:gd name="T15" fmla="*/ 17 h 572"/>
                      <a:gd name="T16" fmla="*/ 469 w 598"/>
                      <a:gd name="T17" fmla="*/ 31 h 572"/>
                      <a:gd name="T18" fmla="*/ 443 w 598"/>
                      <a:gd name="T19" fmla="*/ 53 h 572"/>
                      <a:gd name="T20" fmla="*/ 373 w 598"/>
                      <a:gd name="T21" fmla="*/ 31 h 572"/>
                      <a:gd name="T22" fmla="*/ 325 w 598"/>
                      <a:gd name="T23" fmla="*/ 31 h 572"/>
                      <a:gd name="T24" fmla="*/ 303 w 598"/>
                      <a:gd name="T25" fmla="*/ 21 h 572"/>
                      <a:gd name="T26" fmla="*/ 267 w 598"/>
                      <a:gd name="T27" fmla="*/ 9 h 572"/>
                      <a:gd name="T28" fmla="*/ 203 w 598"/>
                      <a:gd name="T29" fmla="*/ 73 h 572"/>
                      <a:gd name="T30" fmla="*/ 133 w 598"/>
                      <a:gd name="T31" fmla="*/ 31 h 572"/>
                      <a:gd name="T32" fmla="*/ 23 w 598"/>
                      <a:gd name="T33" fmla="*/ 49 h 572"/>
                      <a:gd name="T34" fmla="*/ 37 w 598"/>
                      <a:gd name="T35" fmla="*/ 127 h 572"/>
                      <a:gd name="T36" fmla="*/ 3 w 598"/>
                      <a:gd name="T37" fmla="*/ 233 h 572"/>
                      <a:gd name="T38" fmla="*/ 19 w 598"/>
                      <a:gd name="T39" fmla="*/ 409 h 572"/>
                      <a:gd name="T40" fmla="*/ 85 w 598"/>
                      <a:gd name="T41" fmla="*/ 511 h 57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598" h="572">
                        <a:moveTo>
                          <a:pt x="85" y="511"/>
                        </a:moveTo>
                        <a:cubicBezTo>
                          <a:pt x="133" y="537"/>
                          <a:pt x="205" y="572"/>
                          <a:pt x="275" y="569"/>
                        </a:cubicBezTo>
                        <a:cubicBezTo>
                          <a:pt x="345" y="566"/>
                          <a:pt x="454" y="537"/>
                          <a:pt x="507" y="493"/>
                        </a:cubicBezTo>
                        <a:cubicBezTo>
                          <a:pt x="560" y="449"/>
                          <a:pt x="584" y="368"/>
                          <a:pt x="591" y="305"/>
                        </a:cubicBezTo>
                        <a:cubicBezTo>
                          <a:pt x="598" y="242"/>
                          <a:pt x="555" y="153"/>
                          <a:pt x="551" y="113"/>
                        </a:cubicBezTo>
                        <a:cubicBezTo>
                          <a:pt x="547" y="73"/>
                          <a:pt x="565" y="79"/>
                          <a:pt x="567" y="65"/>
                        </a:cubicBezTo>
                        <a:cubicBezTo>
                          <a:pt x="569" y="51"/>
                          <a:pt x="573" y="39"/>
                          <a:pt x="565" y="31"/>
                        </a:cubicBezTo>
                        <a:cubicBezTo>
                          <a:pt x="557" y="23"/>
                          <a:pt x="535" y="17"/>
                          <a:pt x="519" y="17"/>
                        </a:cubicBezTo>
                        <a:cubicBezTo>
                          <a:pt x="503" y="17"/>
                          <a:pt x="482" y="25"/>
                          <a:pt x="469" y="31"/>
                        </a:cubicBezTo>
                        <a:cubicBezTo>
                          <a:pt x="456" y="37"/>
                          <a:pt x="459" y="53"/>
                          <a:pt x="443" y="53"/>
                        </a:cubicBezTo>
                        <a:cubicBezTo>
                          <a:pt x="427" y="53"/>
                          <a:pt x="393" y="35"/>
                          <a:pt x="373" y="31"/>
                        </a:cubicBezTo>
                        <a:cubicBezTo>
                          <a:pt x="353" y="27"/>
                          <a:pt x="337" y="33"/>
                          <a:pt x="325" y="31"/>
                        </a:cubicBezTo>
                        <a:cubicBezTo>
                          <a:pt x="313" y="29"/>
                          <a:pt x="313" y="25"/>
                          <a:pt x="303" y="21"/>
                        </a:cubicBezTo>
                        <a:cubicBezTo>
                          <a:pt x="293" y="17"/>
                          <a:pt x="284" y="0"/>
                          <a:pt x="267" y="9"/>
                        </a:cubicBezTo>
                        <a:cubicBezTo>
                          <a:pt x="250" y="18"/>
                          <a:pt x="225" y="69"/>
                          <a:pt x="203" y="73"/>
                        </a:cubicBezTo>
                        <a:cubicBezTo>
                          <a:pt x="181" y="77"/>
                          <a:pt x="163" y="35"/>
                          <a:pt x="133" y="31"/>
                        </a:cubicBezTo>
                        <a:cubicBezTo>
                          <a:pt x="103" y="27"/>
                          <a:pt x="39" y="33"/>
                          <a:pt x="23" y="49"/>
                        </a:cubicBezTo>
                        <a:cubicBezTo>
                          <a:pt x="7" y="65"/>
                          <a:pt x="40" y="96"/>
                          <a:pt x="37" y="127"/>
                        </a:cubicBezTo>
                        <a:cubicBezTo>
                          <a:pt x="34" y="158"/>
                          <a:pt x="6" y="186"/>
                          <a:pt x="3" y="233"/>
                        </a:cubicBezTo>
                        <a:cubicBezTo>
                          <a:pt x="0" y="280"/>
                          <a:pt x="5" y="363"/>
                          <a:pt x="19" y="409"/>
                        </a:cubicBezTo>
                        <a:cubicBezTo>
                          <a:pt x="33" y="455"/>
                          <a:pt x="71" y="490"/>
                          <a:pt x="85" y="51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0C040"/>
                      </a:gs>
                      <a:gs pos="100000">
                        <a:srgbClr val="006600"/>
                      </a:gs>
                    </a:gsLst>
                    <a:lin ang="5400000" scaled="1"/>
                  </a:gradFill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36" name="Freeform 80"/>
                  <p:cNvSpPr>
                    <a:spLocks/>
                  </p:cNvSpPr>
                  <p:nvPr/>
                </p:nvSpPr>
                <p:spPr bwMode="auto">
                  <a:xfrm>
                    <a:off x="1382" y="3143"/>
                    <a:ext cx="354" cy="515"/>
                  </a:xfrm>
                  <a:custGeom>
                    <a:avLst/>
                    <a:gdLst>
                      <a:gd name="T0" fmla="*/ 0 w 354"/>
                      <a:gd name="T1" fmla="*/ 3 h 515"/>
                      <a:gd name="T2" fmla="*/ 64 w 354"/>
                      <a:gd name="T3" fmla="*/ 11 h 515"/>
                      <a:gd name="T4" fmla="*/ 176 w 354"/>
                      <a:gd name="T5" fmla="*/ 71 h 515"/>
                      <a:gd name="T6" fmla="*/ 288 w 354"/>
                      <a:gd name="T7" fmla="*/ 163 h 515"/>
                      <a:gd name="T8" fmla="*/ 346 w 354"/>
                      <a:gd name="T9" fmla="*/ 313 h 515"/>
                      <a:gd name="T10" fmla="*/ 336 w 354"/>
                      <a:gd name="T11" fmla="*/ 403 h 515"/>
                      <a:gd name="T12" fmla="*/ 272 w 354"/>
                      <a:gd name="T13" fmla="*/ 515 h 5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54" h="515">
                        <a:moveTo>
                          <a:pt x="0" y="3"/>
                        </a:moveTo>
                        <a:cubicBezTo>
                          <a:pt x="11" y="4"/>
                          <a:pt x="35" y="0"/>
                          <a:pt x="64" y="11"/>
                        </a:cubicBezTo>
                        <a:cubicBezTo>
                          <a:pt x="93" y="22"/>
                          <a:pt x="139" y="46"/>
                          <a:pt x="176" y="71"/>
                        </a:cubicBezTo>
                        <a:cubicBezTo>
                          <a:pt x="213" y="96"/>
                          <a:pt x="260" y="123"/>
                          <a:pt x="288" y="163"/>
                        </a:cubicBezTo>
                        <a:cubicBezTo>
                          <a:pt x="316" y="203"/>
                          <a:pt x="338" y="273"/>
                          <a:pt x="346" y="313"/>
                        </a:cubicBezTo>
                        <a:cubicBezTo>
                          <a:pt x="354" y="353"/>
                          <a:pt x="348" y="369"/>
                          <a:pt x="336" y="403"/>
                        </a:cubicBezTo>
                        <a:cubicBezTo>
                          <a:pt x="324" y="437"/>
                          <a:pt x="285" y="492"/>
                          <a:pt x="272" y="515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37" name="Freeform 81"/>
                  <p:cNvSpPr>
                    <a:spLocks/>
                  </p:cNvSpPr>
                  <p:nvPr/>
                </p:nvSpPr>
                <p:spPr bwMode="auto">
                  <a:xfrm>
                    <a:off x="1658" y="3120"/>
                    <a:ext cx="56" cy="162"/>
                  </a:xfrm>
                  <a:custGeom>
                    <a:avLst/>
                    <a:gdLst>
                      <a:gd name="T0" fmla="*/ 22 w 56"/>
                      <a:gd name="T1" fmla="*/ 0 h 162"/>
                      <a:gd name="T2" fmla="*/ 52 w 56"/>
                      <a:gd name="T3" fmla="*/ 78 h 162"/>
                      <a:gd name="T4" fmla="*/ 0 w 56"/>
                      <a:gd name="T5" fmla="*/ 162 h 1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6" h="162">
                        <a:moveTo>
                          <a:pt x="22" y="0"/>
                        </a:moveTo>
                        <a:cubicBezTo>
                          <a:pt x="27" y="13"/>
                          <a:pt x="56" y="51"/>
                          <a:pt x="52" y="78"/>
                        </a:cubicBezTo>
                        <a:cubicBezTo>
                          <a:pt x="48" y="105"/>
                          <a:pt x="11" y="145"/>
                          <a:pt x="0" y="162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38" name="Freeform 82"/>
                  <p:cNvSpPr>
                    <a:spLocks/>
                  </p:cNvSpPr>
                  <p:nvPr/>
                </p:nvSpPr>
                <p:spPr bwMode="auto">
                  <a:xfrm>
                    <a:off x="1680" y="3176"/>
                    <a:ext cx="150" cy="170"/>
                  </a:xfrm>
                  <a:custGeom>
                    <a:avLst/>
                    <a:gdLst>
                      <a:gd name="T0" fmla="*/ 0 w 150"/>
                      <a:gd name="T1" fmla="*/ 88 h 170"/>
                      <a:gd name="T2" fmla="*/ 50 w 150"/>
                      <a:gd name="T3" fmla="*/ 30 h 170"/>
                      <a:gd name="T4" fmla="*/ 130 w 150"/>
                      <a:gd name="T5" fmla="*/ 10 h 170"/>
                      <a:gd name="T6" fmla="*/ 144 w 150"/>
                      <a:gd name="T7" fmla="*/ 88 h 170"/>
                      <a:gd name="T8" fmla="*/ 96 w 150"/>
                      <a:gd name="T9" fmla="*/ 136 h 170"/>
                      <a:gd name="T10" fmla="*/ 54 w 150"/>
                      <a:gd name="T11" fmla="*/ 146 h 170"/>
                      <a:gd name="T12" fmla="*/ 30 w 150"/>
                      <a:gd name="T13" fmla="*/ 170 h 17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50" h="170">
                        <a:moveTo>
                          <a:pt x="0" y="88"/>
                        </a:moveTo>
                        <a:cubicBezTo>
                          <a:pt x="8" y="78"/>
                          <a:pt x="28" y="43"/>
                          <a:pt x="50" y="30"/>
                        </a:cubicBezTo>
                        <a:cubicBezTo>
                          <a:pt x="72" y="17"/>
                          <a:pt x="114" y="0"/>
                          <a:pt x="130" y="10"/>
                        </a:cubicBezTo>
                        <a:cubicBezTo>
                          <a:pt x="146" y="20"/>
                          <a:pt x="150" y="67"/>
                          <a:pt x="144" y="88"/>
                        </a:cubicBezTo>
                        <a:cubicBezTo>
                          <a:pt x="138" y="109"/>
                          <a:pt x="111" y="126"/>
                          <a:pt x="96" y="136"/>
                        </a:cubicBezTo>
                        <a:cubicBezTo>
                          <a:pt x="81" y="146"/>
                          <a:pt x="65" y="140"/>
                          <a:pt x="54" y="146"/>
                        </a:cubicBezTo>
                        <a:cubicBezTo>
                          <a:pt x="43" y="152"/>
                          <a:pt x="35" y="165"/>
                          <a:pt x="30" y="170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39" name="Freeform 83"/>
                  <p:cNvSpPr>
                    <a:spLocks/>
                  </p:cNvSpPr>
                  <p:nvPr/>
                </p:nvSpPr>
                <p:spPr bwMode="auto">
                  <a:xfrm>
                    <a:off x="1824" y="3216"/>
                    <a:ext cx="118" cy="190"/>
                  </a:xfrm>
                  <a:custGeom>
                    <a:avLst/>
                    <a:gdLst>
                      <a:gd name="T0" fmla="*/ 0 w 118"/>
                      <a:gd name="T1" fmla="*/ 0 h 190"/>
                      <a:gd name="T2" fmla="*/ 30 w 118"/>
                      <a:gd name="T3" fmla="*/ 42 h 190"/>
                      <a:gd name="T4" fmla="*/ 96 w 118"/>
                      <a:gd name="T5" fmla="*/ 96 h 190"/>
                      <a:gd name="T6" fmla="*/ 118 w 118"/>
                      <a:gd name="T7" fmla="*/ 190 h 19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18" h="190">
                        <a:moveTo>
                          <a:pt x="0" y="0"/>
                        </a:moveTo>
                        <a:cubicBezTo>
                          <a:pt x="5" y="7"/>
                          <a:pt x="14" y="26"/>
                          <a:pt x="30" y="42"/>
                        </a:cubicBezTo>
                        <a:cubicBezTo>
                          <a:pt x="46" y="58"/>
                          <a:pt x="81" y="71"/>
                          <a:pt x="96" y="96"/>
                        </a:cubicBezTo>
                        <a:cubicBezTo>
                          <a:pt x="111" y="121"/>
                          <a:pt x="114" y="171"/>
                          <a:pt x="118" y="190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40" name="Freeform 84"/>
                  <p:cNvSpPr>
                    <a:spLocks/>
                  </p:cNvSpPr>
                  <p:nvPr/>
                </p:nvSpPr>
                <p:spPr bwMode="auto">
                  <a:xfrm>
                    <a:off x="1806" y="3138"/>
                    <a:ext cx="114" cy="73"/>
                  </a:xfrm>
                  <a:custGeom>
                    <a:avLst/>
                    <a:gdLst>
                      <a:gd name="T0" fmla="*/ 0 w 114"/>
                      <a:gd name="T1" fmla="*/ 0 h 73"/>
                      <a:gd name="T2" fmla="*/ 52 w 114"/>
                      <a:gd name="T3" fmla="*/ 68 h 73"/>
                      <a:gd name="T4" fmla="*/ 114 w 114"/>
                      <a:gd name="T5" fmla="*/ 30 h 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14" h="73">
                        <a:moveTo>
                          <a:pt x="0" y="0"/>
                        </a:moveTo>
                        <a:cubicBezTo>
                          <a:pt x="9" y="11"/>
                          <a:pt x="33" y="63"/>
                          <a:pt x="52" y="68"/>
                        </a:cubicBezTo>
                        <a:cubicBezTo>
                          <a:pt x="71" y="73"/>
                          <a:pt x="101" y="38"/>
                          <a:pt x="114" y="30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41" name="Freeform 85"/>
                  <p:cNvSpPr>
                    <a:spLocks/>
                  </p:cNvSpPr>
                  <p:nvPr/>
                </p:nvSpPr>
                <p:spPr bwMode="auto">
                  <a:xfrm>
                    <a:off x="1838" y="3382"/>
                    <a:ext cx="60" cy="168"/>
                  </a:xfrm>
                  <a:custGeom>
                    <a:avLst/>
                    <a:gdLst>
                      <a:gd name="T0" fmla="*/ 0 w 60"/>
                      <a:gd name="T1" fmla="*/ 0 h 168"/>
                      <a:gd name="T2" fmla="*/ 44 w 60"/>
                      <a:gd name="T3" fmla="*/ 60 h 168"/>
                      <a:gd name="T4" fmla="*/ 60 w 60"/>
                      <a:gd name="T5" fmla="*/ 168 h 1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60" h="168">
                        <a:moveTo>
                          <a:pt x="0" y="0"/>
                        </a:moveTo>
                        <a:cubicBezTo>
                          <a:pt x="7" y="9"/>
                          <a:pt x="34" y="32"/>
                          <a:pt x="44" y="60"/>
                        </a:cubicBezTo>
                        <a:cubicBezTo>
                          <a:pt x="54" y="88"/>
                          <a:pt x="57" y="146"/>
                          <a:pt x="60" y="168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42" name="Freeform 86"/>
                  <p:cNvSpPr>
                    <a:spLocks/>
                  </p:cNvSpPr>
                  <p:nvPr/>
                </p:nvSpPr>
                <p:spPr bwMode="auto">
                  <a:xfrm>
                    <a:off x="1702" y="3354"/>
                    <a:ext cx="114" cy="276"/>
                  </a:xfrm>
                  <a:custGeom>
                    <a:avLst/>
                    <a:gdLst>
                      <a:gd name="T0" fmla="*/ 0 w 114"/>
                      <a:gd name="T1" fmla="*/ 0 h 276"/>
                      <a:gd name="T2" fmla="*/ 28 w 114"/>
                      <a:gd name="T3" fmla="*/ 40 h 276"/>
                      <a:gd name="T4" fmla="*/ 100 w 114"/>
                      <a:gd name="T5" fmla="*/ 80 h 276"/>
                      <a:gd name="T6" fmla="*/ 112 w 114"/>
                      <a:gd name="T7" fmla="*/ 168 h 276"/>
                      <a:gd name="T8" fmla="*/ 96 w 114"/>
                      <a:gd name="T9" fmla="*/ 276 h 2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4" h="276">
                        <a:moveTo>
                          <a:pt x="0" y="0"/>
                        </a:moveTo>
                        <a:cubicBezTo>
                          <a:pt x="5" y="7"/>
                          <a:pt x="11" y="27"/>
                          <a:pt x="28" y="40"/>
                        </a:cubicBezTo>
                        <a:cubicBezTo>
                          <a:pt x="45" y="53"/>
                          <a:pt x="86" y="59"/>
                          <a:pt x="100" y="80"/>
                        </a:cubicBezTo>
                        <a:cubicBezTo>
                          <a:pt x="114" y="101"/>
                          <a:pt x="113" y="135"/>
                          <a:pt x="112" y="168"/>
                        </a:cubicBezTo>
                        <a:cubicBezTo>
                          <a:pt x="111" y="201"/>
                          <a:pt x="99" y="254"/>
                          <a:pt x="96" y="276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43" name="Freeform 87"/>
                  <p:cNvSpPr>
                    <a:spLocks/>
                  </p:cNvSpPr>
                  <p:nvPr/>
                </p:nvSpPr>
                <p:spPr bwMode="auto">
                  <a:xfrm>
                    <a:off x="1584" y="3552"/>
                    <a:ext cx="96" cy="48"/>
                  </a:xfrm>
                  <a:custGeom>
                    <a:avLst/>
                    <a:gdLst>
                      <a:gd name="T0" fmla="*/ 96 w 96"/>
                      <a:gd name="T1" fmla="*/ 0 h 48"/>
                      <a:gd name="T2" fmla="*/ 46 w 96"/>
                      <a:gd name="T3" fmla="*/ 38 h 48"/>
                      <a:gd name="T4" fmla="*/ 0 w 96"/>
                      <a:gd name="T5" fmla="*/ 48 h 4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96" h="48">
                        <a:moveTo>
                          <a:pt x="96" y="0"/>
                        </a:moveTo>
                        <a:cubicBezTo>
                          <a:pt x="88" y="6"/>
                          <a:pt x="62" y="30"/>
                          <a:pt x="46" y="38"/>
                        </a:cubicBezTo>
                        <a:cubicBezTo>
                          <a:pt x="30" y="46"/>
                          <a:pt x="10" y="46"/>
                          <a:pt x="0" y="48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44" name="Freeform 88"/>
                  <p:cNvSpPr>
                    <a:spLocks/>
                  </p:cNvSpPr>
                  <p:nvPr/>
                </p:nvSpPr>
                <p:spPr bwMode="auto">
                  <a:xfrm>
                    <a:off x="1390" y="3206"/>
                    <a:ext cx="98" cy="394"/>
                  </a:xfrm>
                  <a:custGeom>
                    <a:avLst/>
                    <a:gdLst>
                      <a:gd name="T0" fmla="*/ 0 w 98"/>
                      <a:gd name="T1" fmla="*/ 0 h 394"/>
                      <a:gd name="T2" fmla="*/ 56 w 98"/>
                      <a:gd name="T3" fmla="*/ 48 h 394"/>
                      <a:gd name="T4" fmla="*/ 84 w 98"/>
                      <a:gd name="T5" fmla="*/ 108 h 394"/>
                      <a:gd name="T6" fmla="*/ 72 w 98"/>
                      <a:gd name="T7" fmla="*/ 196 h 394"/>
                      <a:gd name="T8" fmla="*/ 40 w 98"/>
                      <a:gd name="T9" fmla="*/ 272 h 394"/>
                      <a:gd name="T10" fmla="*/ 98 w 98"/>
                      <a:gd name="T11" fmla="*/ 394 h 3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98" h="394">
                        <a:moveTo>
                          <a:pt x="0" y="0"/>
                        </a:moveTo>
                        <a:cubicBezTo>
                          <a:pt x="9" y="8"/>
                          <a:pt x="42" y="30"/>
                          <a:pt x="56" y="48"/>
                        </a:cubicBezTo>
                        <a:cubicBezTo>
                          <a:pt x="70" y="66"/>
                          <a:pt x="81" y="83"/>
                          <a:pt x="84" y="108"/>
                        </a:cubicBezTo>
                        <a:cubicBezTo>
                          <a:pt x="87" y="133"/>
                          <a:pt x="79" y="169"/>
                          <a:pt x="72" y="196"/>
                        </a:cubicBezTo>
                        <a:cubicBezTo>
                          <a:pt x="65" y="223"/>
                          <a:pt x="36" y="239"/>
                          <a:pt x="40" y="272"/>
                        </a:cubicBezTo>
                        <a:cubicBezTo>
                          <a:pt x="44" y="305"/>
                          <a:pt x="86" y="369"/>
                          <a:pt x="98" y="394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45" name="Freeform 89"/>
                  <p:cNvSpPr>
                    <a:spLocks/>
                  </p:cNvSpPr>
                  <p:nvPr/>
                </p:nvSpPr>
                <p:spPr bwMode="auto">
                  <a:xfrm>
                    <a:off x="1424" y="3216"/>
                    <a:ext cx="208" cy="448"/>
                  </a:xfrm>
                  <a:custGeom>
                    <a:avLst/>
                    <a:gdLst>
                      <a:gd name="T0" fmla="*/ 112 w 208"/>
                      <a:gd name="T1" fmla="*/ 0 h 448"/>
                      <a:gd name="T2" fmla="*/ 112 w 208"/>
                      <a:gd name="T3" fmla="*/ 96 h 448"/>
                      <a:gd name="T4" fmla="*/ 18 w 208"/>
                      <a:gd name="T5" fmla="*/ 210 h 448"/>
                      <a:gd name="T6" fmla="*/ 16 w 208"/>
                      <a:gd name="T7" fmla="*/ 336 h 448"/>
                      <a:gd name="T8" fmla="*/ 112 w 208"/>
                      <a:gd name="T9" fmla="*/ 432 h 448"/>
                      <a:gd name="T10" fmla="*/ 208 w 208"/>
                      <a:gd name="T11" fmla="*/ 432 h 44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208" h="448">
                        <a:moveTo>
                          <a:pt x="112" y="0"/>
                        </a:moveTo>
                        <a:cubicBezTo>
                          <a:pt x="120" y="32"/>
                          <a:pt x="128" y="61"/>
                          <a:pt x="112" y="96"/>
                        </a:cubicBezTo>
                        <a:cubicBezTo>
                          <a:pt x="96" y="131"/>
                          <a:pt x="34" y="170"/>
                          <a:pt x="18" y="210"/>
                        </a:cubicBezTo>
                        <a:cubicBezTo>
                          <a:pt x="2" y="250"/>
                          <a:pt x="0" y="299"/>
                          <a:pt x="16" y="336"/>
                        </a:cubicBezTo>
                        <a:cubicBezTo>
                          <a:pt x="32" y="373"/>
                          <a:pt x="80" y="416"/>
                          <a:pt x="112" y="432"/>
                        </a:cubicBezTo>
                        <a:cubicBezTo>
                          <a:pt x="144" y="448"/>
                          <a:pt x="176" y="440"/>
                          <a:pt x="208" y="432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46" name="Freeform 90"/>
                  <p:cNvSpPr>
                    <a:spLocks/>
                  </p:cNvSpPr>
                  <p:nvPr/>
                </p:nvSpPr>
                <p:spPr bwMode="auto">
                  <a:xfrm>
                    <a:off x="1362" y="3290"/>
                    <a:ext cx="113" cy="132"/>
                  </a:xfrm>
                  <a:custGeom>
                    <a:avLst/>
                    <a:gdLst>
                      <a:gd name="T0" fmla="*/ 0 w 113"/>
                      <a:gd name="T1" fmla="*/ 0 h 132"/>
                      <a:gd name="T2" fmla="*/ 100 w 113"/>
                      <a:gd name="T3" fmla="*/ 76 h 132"/>
                      <a:gd name="T4" fmla="*/ 80 w 113"/>
                      <a:gd name="T5" fmla="*/ 132 h 1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13" h="132">
                        <a:moveTo>
                          <a:pt x="0" y="0"/>
                        </a:moveTo>
                        <a:cubicBezTo>
                          <a:pt x="17" y="13"/>
                          <a:pt x="87" y="54"/>
                          <a:pt x="100" y="76"/>
                        </a:cubicBezTo>
                        <a:cubicBezTo>
                          <a:pt x="113" y="98"/>
                          <a:pt x="84" y="120"/>
                          <a:pt x="80" y="132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47" name="Freeform 91"/>
                  <p:cNvSpPr>
                    <a:spLocks/>
                  </p:cNvSpPr>
                  <p:nvPr/>
                </p:nvSpPr>
                <p:spPr bwMode="auto">
                  <a:xfrm>
                    <a:off x="1488" y="3306"/>
                    <a:ext cx="114" cy="294"/>
                  </a:xfrm>
                  <a:custGeom>
                    <a:avLst/>
                    <a:gdLst>
                      <a:gd name="T0" fmla="*/ 114 w 114"/>
                      <a:gd name="T1" fmla="*/ 0 h 294"/>
                      <a:gd name="T2" fmla="*/ 48 w 114"/>
                      <a:gd name="T3" fmla="*/ 102 h 294"/>
                      <a:gd name="T4" fmla="*/ 14 w 114"/>
                      <a:gd name="T5" fmla="*/ 176 h 294"/>
                      <a:gd name="T6" fmla="*/ 0 w 114"/>
                      <a:gd name="T7" fmla="*/ 294 h 2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14" h="294">
                        <a:moveTo>
                          <a:pt x="114" y="0"/>
                        </a:moveTo>
                        <a:cubicBezTo>
                          <a:pt x="102" y="17"/>
                          <a:pt x="65" y="73"/>
                          <a:pt x="48" y="102"/>
                        </a:cubicBezTo>
                        <a:cubicBezTo>
                          <a:pt x="31" y="131"/>
                          <a:pt x="22" y="144"/>
                          <a:pt x="14" y="176"/>
                        </a:cubicBezTo>
                        <a:cubicBezTo>
                          <a:pt x="6" y="208"/>
                          <a:pt x="3" y="270"/>
                          <a:pt x="0" y="294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48" name="Freeform 92"/>
                  <p:cNvSpPr>
                    <a:spLocks/>
                  </p:cNvSpPr>
                  <p:nvPr/>
                </p:nvSpPr>
                <p:spPr bwMode="auto">
                  <a:xfrm>
                    <a:off x="1542" y="3378"/>
                    <a:ext cx="92" cy="12"/>
                  </a:xfrm>
                  <a:custGeom>
                    <a:avLst/>
                    <a:gdLst>
                      <a:gd name="T0" fmla="*/ 0 w 92"/>
                      <a:gd name="T1" fmla="*/ 12 h 12"/>
                      <a:gd name="T2" fmla="*/ 56 w 92"/>
                      <a:gd name="T3" fmla="*/ 0 h 12"/>
                      <a:gd name="T4" fmla="*/ 92 w 92"/>
                      <a:gd name="T5" fmla="*/ 12 h 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92" h="12">
                        <a:moveTo>
                          <a:pt x="0" y="12"/>
                        </a:moveTo>
                        <a:cubicBezTo>
                          <a:pt x="9" y="11"/>
                          <a:pt x="41" y="0"/>
                          <a:pt x="56" y="0"/>
                        </a:cubicBezTo>
                        <a:cubicBezTo>
                          <a:pt x="71" y="0"/>
                          <a:pt x="85" y="10"/>
                          <a:pt x="92" y="12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49" name="Freeform 93"/>
                  <p:cNvSpPr>
                    <a:spLocks/>
                  </p:cNvSpPr>
                  <p:nvPr/>
                </p:nvSpPr>
                <p:spPr bwMode="auto">
                  <a:xfrm>
                    <a:off x="1504" y="3430"/>
                    <a:ext cx="224" cy="234"/>
                  </a:xfrm>
                  <a:custGeom>
                    <a:avLst/>
                    <a:gdLst>
                      <a:gd name="T0" fmla="*/ 114 w 224"/>
                      <a:gd name="T1" fmla="*/ 0 h 234"/>
                      <a:gd name="T2" fmla="*/ 32 w 224"/>
                      <a:gd name="T3" fmla="*/ 74 h 234"/>
                      <a:gd name="T4" fmla="*/ 32 w 224"/>
                      <a:gd name="T5" fmla="*/ 122 h 234"/>
                      <a:gd name="T6" fmla="*/ 32 w 224"/>
                      <a:gd name="T7" fmla="*/ 218 h 234"/>
                      <a:gd name="T8" fmla="*/ 224 w 224"/>
                      <a:gd name="T9" fmla="*/ 218 h 2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24" h="234">
                        <a:moveTo>
                          <a:pt x="114" y="0"/>
                        </a:moveTo>
                        <a:cubicBezTo>
                          <a:pt x="100" y="13"/>
                          <a:pt x="46" y="54"/>
                          <a:pt x="32" y="74"/>
                        </a:cubicBezTo>
                        <a:cubicBezTo>
                          <a:pt x="18" y="94"/>
                          <a:pt x="32" y="98"/>
                          <a:pt x="32" y="122"/>
                        </a:cubicBezTo>
                        <a:cubicBezTo>
                          <a:pt x="32" y="146"/>
                          <a:pt x="0" y="202"/>
                          <a:pt x="32" y="218"/>
                        </a:cubicBezTo>
                        <a:cubicBezTo>
                          <a:pt x="64" y="234"/>
                          <a:pt x="144" y="226"/>
                          <a:pt x="224" y="218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50" name="Freeform 94"/>
                  <p:cNvSpPr>
                    <a:spLocks/>
                  </p:cNvSpPr>
                  <p:nvPr/>
                </p:nvSpPr>
                <p:spPr bwMode="auto">
                  <a:xfrm>
                    <a:off x="1581" y="3453"/>
                    <a:ext cx="100" cy="102"/>
                  </a:xfrm>
                  <a:custGeom>
                    <a:avLst/>
                    <a:gdLst>
                      <a:gd name="T0" fmla="*/ 99 w 100"/>
                      <a:gd name="T1" fmla="*/ 3 h 102"/>
                      <a:gd name="T2" fmla="*/ 41 w 100"/>
                      <a:gd name="T3" fmla="*/ 61 h 102"/>
                      <a:gd name="T4" fmla="*/ 3 w 100"/>
                      <a:gd name="T5" fmla="*/ 99 h 102"/>
                      <a:gd name="T6" fmla="*/ 61 w 100"/>
                      <a:gd name="T7" fmla="*/ 81 h 102"/>
                      <a:gd name="T8" fmla="*/ 99 w 100"/>
                      <a:gd name="T9" fmla="*/ 3 h 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" h="102">
                        <a:moveTo>
                          <a:pt x="99" y="3"/>
                        </a:moveTo>
                        <a:cubicBezTo>
                          <a:pt x="96" y="0"/>
                          <a:pt x="57" y="45"/>
                          <a:pt x="41" y="61"/>
                        </a:cubicBezTo>
                        <a:cubicBezTo>
                          <a:pt x="25" y="77"/>
                          <a:pt x="0" y="96"/>
                          <a:pt x="3" y="99"/>
                        </a:cubicBezTo>
                        <a:cubicBezTo>
                          <a:pt x="6" y="102"/>
                          <a:pt x="45" y="97"/>
                          <a:pt x="61" y="81"/>
                        </a:cubicBezTo>
                        <a:cubicBezTo>
                          <a:pt x="77" y="65"/>
                          <a:pt x="100" y="9"/>
                          <a:pt x="99" y="3"/>
                        </a:cubicBezTo>
                        <a:close/>
                      </a:path>
                    </a:pathLst>
                  </a:custGeom>
                  <a:solidFill>
                    <a:srgbClr val="006600"/>
                  </a:solidFill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51" name="Freeform 95"/>
                  <p:cNvSpPr>
                    <a:spLocks/>
                  </p:cNvSpPr>
                  <p:nvPr/>
                </p:nvSpPr>
                <p:spPr bwMode="auto">
                  <a:xfrm>
                    <a:off x="1665" y="3113"/>
                    <a:ext cx="186" cy="180"/>
                  </a:xfrm>
                  <a:custGeom>
                    <a:avLst/>
                    <a:gdLst>
                      <a:gd name="T0" fmla="*/ 137 w 186"/>
                      <a:gd name="T1" fmla="*/ 29 h 180"/>
                      <a:gd name="T2" fmla="*/ 73 w 186"/>
                      <a:gd name="T3" fmla="*/ 9 h 180"/>
                      <a:gd name="T4" fmla="*/ 5 w 186"/>
                      <a:gd name="T5" fmla="*/ 5 h 180"/>
                      <a:gd name="T6" fmla="*/ 41 w 186"/>
                      <a:gd name="T7" fmla="*/ 37 h 180"/>
                      <a:gd name="T8" fmla="*/ 45 w 186"/>
                      <a:gd name="T9" fmla="*/ 65 h 180"/>
                      <a:gd name="T10" fmla="*/ 53 w 186"/>
                      <a:gd name="T11" fmla="*/ 101 h 180"/>
                      <a:gd name="T12" fmla="*/ 76 w 186"/>
                      <a:gd name="T13" fmla="*/ 88 h 180"/>
                      <a:gd name="T14" fmla="*/ 137 w 186"/>
                      <a:gd name="T15" fmla="*/ 81 h 180"/>
                      <a:gd name="T16" fmla="*/ 153 w 186"/>
                      <a:gd name="T17" fmla="*/ 101 h 180"/>
                      <a:gd name="T18" fmla="*/ 153 w 186"/>
                      <a:gd name="T19" fmla="*/ 173 h 180"/>
                      <a:gd name="T20" fmla="*/ 161 w 186"/>
                      <a:gd name="T21" fmla="*/ 141 h 180"/>
                      <a:gd name="T22" fmla="*/ 181 w 186"/>
                      <a:gd name="T23" fmla="*/ 141 h 180"/>
                      <a:gd name="T24" fmla="*/ 169 w 186"/>
                      <a:gd name="T25" fmla="*/ 105 h 180"/>
                      <a:gd name="T26" fmla="*/ 181 w 186"/>
                      <a:gd name="T27" fmla="*/ 89 h 180"/>
                      <a:gd name="T28" fmla="*/ 137 w 186"/>
                      <a:gd name="T29" fmla="*/ 29 h 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86" h="180">
                        <a:moveTo>
                          <a:pt x="137" y="29"/>
                        </a:moveTo>
                        <a:cubicBezTo>
                          <a:pt x="119" y="16"/>
                          <a:pt x="95" y="13"/>
                          <a:pt x="73" y="9"/>
                        </a:cubicBezTo>
                        <a:cubicBezTo>
                          <a:pt x="51" y="5"/>
                          <a:pt x="10" y="0"/>
                          <a:pt x="5" y="5"/>
                        </a:cubicBezTo>
                        <a:cubicBezTo>
                          <a:pt x="0" y="10"/>
                          <a:pt x="34" y="27"/>
                          <a:pt x="41" y="37"/>
                        </a:cubicBezTo>
                        <a:cubicBezTo>
                          <a:pt x="48" y="47"/>
                          <a:pt x="43" y="54"/>
                          <a:pt x="45" y="65"/>
                        </a:cubicBezTo>
                        <a:cubicBezTo>
                          <a:pt x="47" y="76"/>
                          <a:pt x="48" y="97"/>
                          <a:pt x="53" y="101"/>
                        </a:cubicBezTo>
                        <a:cubicBezTo>
                          <a:pt x="58" y="105"/>
                          <a:pt x="62" y="91"/>
                          <a:pt x="76" y="88"/>
                        </a:cubicBezTo>
                        <a:cubicBezTo>
                          <a:pt x="90" y="85"/>
                          <a:pt x="124" y="79"/>
                          <a:pt x="137" y="81"/>
                        </a:cubicBezTo>
                        <a:cubicBezTo>
                          <a:pt x="150" y="83"/>
                          <a:pt x="150" y="86"/>
                          <a:pt x="153" y="101"/>
                        </a:cubicBezTo>
                        <a:cubicBezTo>
                          <a:pt x="156" y="116"/>
                          <a:pt x="152" y="166"/>
                          <a:pt x="153" y="173"/>
                        </a:cubicBezTo>
                        <a:cubicBezTo>
                          <a:pt x="154" y="180"/>
                          <a:pt x="156" y="146"/>
                          <a:pt x="161" y="141"/>
                        </a:cubicBezTo>
                        <a:cubicBezTo>
                          <a:pt x="166" y="136"/>
                          <a:pt x="180" y="147"/>
                          <a:pt x="181" y="141"/>
                        </a:cubicBezTo>
                        <a:cubicBezTo>
                          <a:pt x="182" y="135"/>
                          <a:pt x="169" y="114"/>
                          <a:pt x="169" y="105"/>
                        </a:cubicBezTo>
                        <a:cubicBezTo>
                          <a:pt x="169" y="96"/>
                          <a:pt x="186" y="102"/>
                          <a:pt x="181" y="89"/>
                        </a:cubicBezTo>
                        <a:cubicBezTo>
                          <a:pt x="176" y="76"/>
                          <a:pt x="155" y="42"/>
                          <a:pt x="137" y="29"/>
                        </a:cubicBezTo>
                        <a:close/>
                      </a:path>
                    </a:pathLst>
                  </a:custGeom>
                  <a:solidFill>
                    <a:srgbClr val="006600"/>
                  </a:solidFill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9552" name="Freeform 96"/>
                <p:cNvSpPr>
                  <a:spLocks/>
                </p:cNvSpPr>
                <p:nvPr/>
              </p:nvSpPr>
              <p:spPr bwMode="auto">
                <a:xfrm>
                  <a:off x="2670" y="3462"/>
                  <a:ext cx="406" cy="135"/>
                </a:xfrm>
                <a:custGeom>
                  <a:avLst/>
                  <a:gdLst>
                    <a:gd name="T0" fmla="*/ 0 w 406"/>
                    <a:gd name="T1" fmla="*/ 0 h 135"/>
                    <a:gd name="T2" fmla="*/ 44 w 406"/>
                    <a:gd name="T3" fmla="*/ 64 h 135"/>
                    <a:gd name="T4" fmla="*/ 168 w 406"/>
                    <a:gd name="T5" fmla="*/ 124 h 135"/>
                    <a:gd name="T6" fmla="*/ 316 w 406"/>
                    <a:gd name="T7" fmla="*/ 128 h 135"/>
                    <a:gd name="T8" fmla="*/ 402 w 406"/>
                    <a:gd name="T9" fmla="*/ 90 h 135"/>
                    <a:gd name="T10" fmla="*/ 292 w 406"/>
                    <a:gd name="T11" fmla="*/ 112 h 135"/>
                    <a:gd name="T12" fmla="*/ 232 w 406"/>
                    <a:gd name="T13" fmla="*/ 116 h 135"/>
                    <a:gd name="T14" fmla="*/ 120 w 406"/>
                    <a:gd name="T15" fmla="*/ 88 h 135"/>
                    <a:gd name="T16" fmla="*/ 68 w 406"/>
                    <a:gd name="T17" fmla="*/ 72 h 135"/>
                    <a:gd name="T18" fmla="*/ 4 w 406"/>
                    <a:gd name="T19" fmla="*/ 0 h 1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06" h="135">
                      <a:moveTo>
                        <a:pt x="0" y="0"/>
                      </a:moveTo>
                      <a:cubicBezTo>
                        <a:pt x="7" y="11"/>
                        <a:pt x="16" y="43"/>
                        <a:pt x="44" y="64"/>
                      </a:cubicBezTo>
                      <a:cubicBezTo>
                        <a:pt x="72" y="85"/>
                        <a:pt x="123" y="113"/>
                        <a:pt x="168" y="124"/>
                      </a:cubicBezTo>
                      <a:cubicBezTo>
                        <a:pt x="213" y="135"/>
                        <a:pt x="277" y="134"/>
                        <a:pt x="316" y="128"/>
                      </a:cubicBezTo>
                      <a:cubicBezTo>
                        <a:pt x="355" y="122"/>
                        <a:pt x="406" y="93"/>
                        <a:pt x="402" y="90"/>
                      </a:cubicBezTo>
                      <a:cubicBezTo>
                        <a:pt x="398" y="87"/>
                        <a:pt x="320" y="108"/>
                        <a:pt x="292" y="112"/>
                      </a:cubicBezTo>
                      <a:cubicBezTo>
                        <a:pt x="264" y="116"/>
                        <a:pt x="261" y="120"/>
                        <a:pt x="232" y="116"/>
                      </a:cubicBezTo>
                      <a:cubicBezTo>
                        <a:pt x="203" y="112"/>
                        <a:pt x="147" y="95"/>
                        <a:pt x="120" y="88"/>
                      </a:cubicBezTo>
                      <a:cubicBezTo>
                        <a:pt x="93" y="81"/>
                        <a:pt x="87" y="87"/>
                        <a:pt x="68" y="72"/>
                      </a:cubicBezTo>
                      <a:cubicBezTo>
                        <a:pt x="49" y="57"/>
                        <a:pt x="17" y="15"/>
                        <a:pt x="4" y="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3A00"/>
                    </a:gs>
                    <a:gs pos="100000">
                      <a:srgbClr val="003A00"/>
                    </a:gs>
                  </a:gsLst>
                  <a:lin ang="5400000" scaled="1"/>
                </a:gradFill>
                <a:ln w="3175" cmpd="sng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9553" name="Group 97"/>
              <p:cNvGrpSpPr>
                <a:grpSpLocks/>
              </p:cNvGrpSpPr>
              <p:nvPr/>
            </p:nvGrpSpPr>
            <p:grpSpPr bwMode="auto">
              <a:xfrm rot="3547829">
                <a:off x="2858" y="2409"/>
                <a:ext cx="462" cy="417"/>
                <a:chOff x="2640" y="3024"/>
                <a:chExt cx="598" cy="575"/>
              </a:xfrm>
            </p:grpSpPr>
            <p:grpSp>
              <p:nvGrpSpPr>
                <p:cNvPr id="19554" name="Group 98"/>
                <p:cNvGrpSpPr>
                  <a:grpSpLocks/>
                </p:cNvGrpSpPr>
                <p:nvPr/>
              </p:nvGrpSpPr>
              <p:grpSpPr bwMode="auto">
                <a:xfrm>
                  <a:off x="2640" y="3024"/>
                  <a:ext cx="598" cy="575"/>
                  <a:chOff x="1355" y="3089"/>
                  <a:chExt cx="598" cy="575"/>
                </a:xfrm>
              </p:grpSpPr>
              <p:sp>
                <p:nvSpPr>
                  <p:cNvPr id="19555" name="Freeform 99"/>
                  <p:cNvSpPr>
                    <a:spLocks/>
                  </p:cNvSpPr>
                  <p:nvPr/>
                </p:nvSpPr>
                <p:spPr bwMode="auto">
                  <a:xfrm>
                    <a:off x="1355" y="3089"/>
                    <a:ext cx="598" cy="572"/>
                  </a:xfrm>
                  <a:custGeom>
                    <a:avLst/>
                    <a:gdLst>
                      <a:gd name="T0" fmla="*/ 85 w 598"/>
                      <a:gd name="T1" fmla="*/ 511 h 572"/>
                      <a:gd name="T2" fmla="*/ 275 w 598"/>
                      <a:gd name="T3" fmla="*/ 569 h 572"/>
                      <a:gd name="T4" fmla="*/ 507 w 598"/>
                      <a:gd name="T5" fmla="*/ 493 h 572"/>
                      <a:gd name="T6" fmla="*/ 591 w 598"/>
                      <a:gd name="T7" fmla="*/ 305 h 572"/>
                      <a:gd name="T8" fmla="*/ 551 w 598"/>
                      <a:gd name="T9" fmla="*/ 113 h 572"/>
                      <a:gd name="T10" fmla="*/ 567 w 598"/>
                      <a:gd name="T11" fmla="*/ 65 h 572"/>
                      <a:gd name="T12" fmla="*/ 565 w 598"/>
                      <a:gd name="T13" fmla="*/ 31 h 572"/>
                      <a:gd name="T14" fmla="*/ 519 w 598"/>
                      <a:gd name="T15" fmla="*/ 17 h 572"/>
                      <a:gd name="T16" fmla="*/ 469 w 598"/>
                      <a:gd name="T17" fmla="*/ 31 h 572"/>
                      <a:gd name="T18" fmla="*/ 443 w 598"/>
                      <a:gd name="T19" fmla="*/ 53 h 572"/>
                      <a:gd name="T20" fmla="*/ 373 w 598"/>
                      <a:gd name="T21" fmla="*/ 31 h 572"/>
                      <a:gd name="T22" fmla="*/ 325 w 598"/>
                      <a:gd name="T23" fmla="*/ 31 h 572"/>
                      <a:gd name="T24" fmla="*/ 303 w 598"/>
                      <a:gd name="T25" fmla="*/ 21 h 572"/>
                      <a:gd name="T26" fmla="*/ 267 w 598"/>
                      <a:gd name="T27" fmla="*/ 9 h 572"/>
                      <a:gd name="T28" fmla="*/ 203 w 598"/>
                      <a:gd name="T29" fmla="*/ 73 h 572"/>
                      <a:gd name="T30" fmla="*/ 133 w 598"/>
                      <a:gd name="T31" fmla="*/ 31 h 572"/>
                      <a:gd name="T32" fmla="*/ 23 w 598"/>
                      <a:gd name="T33" fmla="*/ 49 h 572"/>
                      <a:gd name="T34" fmla="*/ 37 w 598"/>
                      <a:gd name="T35" fmla="*/ 127 h 572"/>
                      <a:gd name="T36" fmla="*/ 3 w 598"/>
                      <a:gd name="T37" fmla="*/ 233 h 572"/>
                      <a:gd name="T38" fmla="*/ 19 w 598"/>
                      <a:gd name="T39" fmla="*/ 409 h 572"/>
                      <a:gd name="T40" fmla="*/ 85 w 598"/>
                      <a:gd name="T41" fmla="*/ 511 h 57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598" h="572">
                        <a:moveTo>
                          <a:pt x="85" y="511"/>
                        </a:moveTo>
                        <a:cubicBezTo>
                          <a:pt x="133" y="537"/>
                          <a:pt x="205" y="572"/>
                          <a:pt x="275" y="569"/>
                        </a:cubicBezTo>
                        <a:cubicBezTo>
                          <a:pt x="345" y="566"/>
                          <a:pt x="454" y="537"/>
                          <a:pt x="507" y="493"/>
                        </a:cubicBezTo>
                        <a:cubicBezTo>
                          <a:pt x="560" y="449"/>
                          <a:pt x="584" y="368"/>
                          <a:pt x="591" y="305"/>
                        </a:cubicBezTo>
                        <a:cubicBezTo>
                          <a:pt x="598" y="242"/>
                          <a:pt x="555" y="153"/>
                          <a:pt x="551" y="113"/>
                        </a:cubicBezTo>
                        <a:cubicBezTo>
                          <a:pt x="547" y="73"/>
                          <a:pt x="565" y="79"/>
                          <a:pt x="567" y="65"/>
                        </a:cubicBezTo>
                        <a:cubicBezTo>
                          <a:pt x="569" y="51"/>
                          <a:pt x="573" y="39"/>
                          <a:pt x="565" y="31"/>
                        </a:cubicBezTo>
                        <a:cubicBezTo>
                          <a:pt x="557" y="23"/>
                          <a:pt x="535" y="17"/>
                          <a:pt x="519" y="17"/>
                        </a:cubicBezTo>
                        <a:cubicBezTo>
                          <a:pt x="503" y="17"/>
                          <a:pt x="482" y="25"/>
                          <a:pt x="469" y="31"/>
                        </a:cubicBezTo>
                        <a:cubicBezTo>
                          <a:pt x="456" y="37"/>
                          <a:pt x="459" y="53"/>
                          <a:pt x="443" y="53"/>
                        </a:cubicBezTo>
                        <a:cubicBezTo>
                          <a:pt x="427" y="53"/>
                          <a:pt x="393" y="35"/>
                          <a:pt x="373" y="31"/>
                        </a:cubicBezTo>
                        <a:cubicBezTo>
                          <a:pt x="353" y="27"/>
                          <a:pt x="337" y="33"/>
                          <a:pt x="325" y="31"/>
                        </a:cubicBezTo>
                        <a:cubicBezTo>
                          <a:pt x="313" y="29"/>
                          <a:pt x="313" y="25"/>
                          <a:pt x="303" y="21"/>
                        </a:cubicBezTo>
                        <a:cubicBezTo>
                          <a:pt x="293" y="17"/>
                          <a:pt x="284" y="0"/>
                          <a:pt x="267" y="9"/>
                        </a:cubicBezTo>
                        <a:cubicBezTo>
                          <a:pt x="250" y="18"/>
                          <a:pt x="225" y="69"/>
                          <a:pt x="203" y="73"/>
                        </a:cubicBezTo>
                        <a:cubicBezTo>
                          <a:pt x="181" y="77"/>
                          <a:pt x="163" y="35"/>
                          <a:pt x="133" y="31"/>
                        </a:cubicBezTo>
                        <a:cubicBezTo>
                          <a:pt x="103" y="27"/>
                          <a:pt x="39" y="33"/>
                          <a:pt x="23" y="49"/>
                        </a:cubicBezTo>
                        <a:cubicBezTo>
                          <a:pt x="7" y="65"/>
                          <a:pt x="40" y="96"/>
                          <a:pt x="37" y="127"/>
                        </a:cubicBezTo>
                        <a:cubicBezTo>
                          <a:pt x="34" y="158"/>
                          <a:pt x="6" y="186"/>
                          <a:pt x="3" y="233"/>
                        </a:cubicBezTo>
                        <a:cubicBezTo>
                          <a:pt x="0" y="280"/>
                          <a:pt x="5" y="363"/>
                          <a:pt x="19" y="409"/>
                        </a:cubicBezTo>
                        <a:cubicBezTo>
                          <a:pt x="33" y="455"/>
                          <a:pt x="71" y="490"/>
                          <a:pt x="85" y="51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0C040"/>
                      </a:gs>
                      <a:gs pos="100000">
                        <a:srgbClr val="006600"/>
                      </a:gs>
                    </a:gsLst>
                    <a:lin ang="5400000" scaled="1"/>
                  </a:gradFill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56" name="Freeform 100"/>
                  <p:cNvSpPr>
                    <a:spLocks/>
                  </p:cNvSpPr>
                  <p:nvPr/>
                </p:nvSpPr>
                <p:spPr bwMode="auto">
                  <a:xfrm>
                    <a:off x="1382" y="3143"/>
                    <a:ext cx="354" cy="515"/>
                  </a:xfrm>
                  <a:custGeom>
                    <a:avLst/>
                    <a:gdLst>
                      <a:gd name="T0" fmla="*/ 0 w 354"/>
                      <a:gd name="T1" fmla="*/ 3 h 515"/>
                      <a:gd name="T2" fmla="*/ 64 w 354"/>
                      <a:gd name="T3" fmla="*/ 11 h 515"/>
                      <a:gd name="T4" fmla="*/ 176 w 354"/>
                      <a:gd name="T5" fmla="*/ 71 h 515"/>
                      <a:gd name="T6" fmla="*/ 288 w 354"/>
                      <a:gd name="T7" fmla="*/ 163 h 515"/>
                      <a:gd name="T8" fmla="*/ 346 w 354"/>
                      <a:gd name="T9" fmla="*/ 313 h 515"/>
                      <a:gd name="T10" fmla="*/ 336 w 354"/>
                      <a:gd name="T11" fmla="*/ 403 h 515"/>
                      <a:gd name="T12" fmla="*/ 272 w 354"/>
                      <a:gd name="T13" fmla="*/ 515 h 5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54" h="515">
                        <a:moveTo>
                          <a:pt x="0" y="3"/>
                        </a:moveTo>
                        <a:cubicBezTo>
                          <a:pt x="11" y="4"/>
                          <a:pt x="35" y="0"/>
                          <a:pt x="64" y="11"/>
                        </a:cubicBezTo>
                        <a:cubicBezTo>
                          <a:pt x="93" y="22"/>
                          <a:pt x="139" y="46"/>
                          <a:pt x="176" y="71"/>
                        </a:cubicBezTo>
                        <a:cubicBezTo>
                          <a:pt x="213" y="96"/>
                          <a:pt x="260" y="123"/>
                          <a:pt x="288" y="163"/>
                        </a:cubicBezTo>
                        <a:cubicBezTo>
                          <a:pt x="316" y="203"/>
                          <a:pt x="338" y="273"/>
                          <a:pt x="346" y="313"/>
                        </a:cubicBezTo>
                        <a:cubicBezTo>
                          <a:pt x="354" y="353"/>
                          <a:pt x="348" y="369"/>
                          <a:pt x="336" y="403"/>
                        </a:cubicBezTo>
                        <a:cubicBezTo>
                          <a:pt x="324" y="437"/>
                          <a:pt x="285" y="492"/>
                          <a:pt x="272" y="515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57" name="Freeform 101"/>
                  <p:cNvSpPr>
                    <a:spLocks/>
                  </p:cNvSpPr>
                  <p:nvPr/>
                </p:nvSpPr>
                <p:spPr bwMode="auto">
                  <a:xfrm>
                    <a:off x="1658" y="3120"/>
                    <a:ext cx="56" cy="162"/>
                  </a:xfrm>
                  <a:custGeom>
                    <a:avLst/>
                    <a:gdLst>
                      <a:gd name="T0" fmla="*/ 22 w 56"/>
                      <a:gd name="T1" fmla="*/ 0 h 162"/>
                      <a:gd name="T2" fmla="*/ 52 w 56"/>
                      <a:gd name="T3" fmla="*/ 78 h 162"/>
                      <a:gd name="T4" fmla="*/ 0 w 56"/>
                      <a:gd name="T5" fmla="*/ 162 h 1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6" h="162">
                        <a:moveTo>
                          <a:pt x="22" y="0"/>
                        </a:moveTo>
                        <a:cubicBezTo>
                          <a:pt x="27" y="13"/>
                          <a:pt x="56" y="51"/>
                          <a:pt x="52" y="78"/>
                        </a:cubicBezTo>
                        <a:cubicBezTo>
                          <a:pt x="48" y="105"/>
                          <a:pt x="11" y="145"/>
                          <a:pt x="0" y="162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58" name="Freeform 102"/>
                  <p:cNvSpPr>
                    <a:spLocks/>
                  </p:cNvSpPr>
                  <p:nvPr/>
                </p:nvSpPr>
                <p:spPr bwMode="auto">
                  <a:xfrm>
                    <a:off x="1680" y="3176"/>
                    <a:ext cx="150" cy="170"/>
                  </a:xfrm>
                  <a:custGeom>
                    <a:avLst/>
                    <a:gdLst>
                      <a:gd name="T0" fmla="*/ 0 w 150"/>
                      <a:gd name="T1" fmla="*/ 88 h 170"/>
                      <a:gd name="T2" fmla="*/ 50 w 150"/>
                      <a:gd name="T3" fmla="*/ 30 h 170"/>
                      <a:gd name="T4" fmla="*/ 130 w 150"/>
                      <a:gd name="T5" fmla="*/ 10 h 170"/>
                      <a:gd name="T6" fmla="*/ 144 w 150"/>
                      <a:gd name="T7" fmla="*/ 88 h 170"/>
                      <a:gd name="T8" fmla="*/ 96 w 150"/>
                      <a:gd name="T9" fmla="*/ 136 h 170"/>
                      <a:gd name="T10" fmla="*/ 54 w 150"/>
                      <a:gd name="T11" fmla="*/ 146 h 170"/>
                      <a:gd name="T12" fmla="*/ 30 w 150"/>
                      <a:gd name="T13" fmla="*/ 170 h 17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50" h="170">
                        <a:moveTo>
                          <a:pt x="0" y="88"/>
                        </a:moveTo>
                        <a:cubicBezTo>
                          <a:pt x="8" y="78"/>
                          <a:pt x="28" y="43"/>
                          <a:pt x="50" y="30"/>
                        </a:cubicBezTo>
                        <a:cubicBezTo>
                          <a:pt x="72" y="17"/>
                          <a:pt x="114" y="0"/>
                          <a:pt x="130" y="10"/>
                        </a:cubicBezTo>
                        <a:cubicBezTo>
                          <a:pt x="146" y="20"/>
                          <a:pt x="150" y="67"/>
                          <a:pt x="144" y="88"/>
                        </a:cubicBezTo>
                        <a:cubicBezTo>
                          <a:pt x="138" y="109"/>
                          <a:pt x="111" y="126"/>
                          <a:pt x="96" y="136"/>
                        </a:cubicBezTo>
                        <a:cubicBezTo>
                          <a:pt x="81" y="146"/>
                          <a:pt x="65" y="140"/>
                          <a:pt x="54" y="146"/>
                        </a:cubicBezTo>
                        <a:cubicBezTo>
                          <a:pt x="43" y="152"/>
                          <a:pt x="35" y="165"/>
                          <a:pt x="30" y="170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59" name="Freeform 103"/>
                  <p:cNvSpPr>
                    <a:spLocks/>
                  </p:cNvSpPr>
                  <p:nvPr/>
                </p:nvSpPr>
                <p:spPr bwMode="auto">
                  <a:xfrm>
                    <a:off x="1824" y="3216"/>
                    <a:ext cx="118" cy="190"/>
                  </a:xfrm>
                  <a:custGeom>
                    <a:avLst/>
                    <a:gdLst>
                      <a:gd name="T0" fmla="*/ 0 w 118"/>
                      <a:gd name="T1" fmla="*/ 0 h 190"/>
                      <a:gd name="T2" fmla="*/ 30 w 118"/>
                      <a:gd name="T3" fmla="*/ 42 h 190"/>
                      <a:gd name="T4" fmla="*/ 96 w 118"/>
                      <a:gd name="T5" fmla="*/ 96 h 190"/>
                      <a:gd name="T6" fmla="*/ 118 w 118"/>
                      <a:gd name="T7" fmla="*/ 190 h 19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18" h="190">
                        <a:moveTo>
                          <a:pt x="0" y="0"/>
                        </a:moveTo>
                        <a:cubicBezTo>
                          <a:pt x="5" y="7"/>
                          <a:pt x="14" y="26"/>
                          <a:pt x="30" y="42"/>
                        </a:cubicBezTo>
                        <a:cubicBezTo>
                          <a:pt x="46" y="58"/>
                          <a:pt x="81" y="71"/>
                          <a:pt x="96" y="96"/>
                        </a:cubicBezTo>
                        <a:cubicBezTo>
                          <a:pt x="111" y="121"/>
                          <a:pt x="114" y="171"/>
                          <a:pt x="118" y="190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60" name="Freeform 104"/>
                  <p:cNvSpPr>
                    <a:spLocks/>
                  </p:cNvSpPr>
                  <p:nvPr/>
                </p:nvSpPr>
                <p:spPr bwMode="auto">
                  <a:xfrm>
                    <a:off x="1806" y="3138"/>
                    <a:ext cx="114" cy="73"/>
                  </a:xfrm>
                  <a:custGeom>
                    <a:avLst/>
                    <a:gdLst>
                      <a:gd name="T0" fmla="*/ 0 w 114"/>
                      <a:gd name="T1" fmla="*/ 0 h 73"/>
                      <a:gd name="T2" fmla="*/ 52 w 114"/>
                      <a:gd name="T3" fmla="*/ 68 h 73"/>
                      <a:gd name="T4" fmla="*/ 114 w 114"/>
                      <a:gd name="T5" fmla="*/ 30 h 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14" h="73">
                        <a:moveTo>
                          <a:pt x="0" y="0"/>
                        </a:moveTo>
                        <a:cubicBezTo>
                          <a:pt x="9" y="11"/>
                          <a:pt x="33" y="63"/>
                          <a:pt x="52" y="68"/>
                        </a:cubicBezTo>
                        <a:cubicBezTo>
                          <a:pt x="71" y="73"/>
                          <a:pt x="101" y="38"/>
                          <a:pt x="114" y="30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61" name="Freeform 105"/>
                  <p:cNvSpPr>
                    <a:spLocks/>
                  </p:cNvSpPr>
                  <p:nvPr/>
                </p:nvSpPr>
                <p:spPr bwMode="auto">
                  <a:xfrm>
                    <a:off x="1838" y="3382"/>
                    <a:ext cx="60" cy="168"/>
                  </a:xfrm>
                  <a:custGeom>
                    <a:avLst/>
                    <a:gdLst>
                      <a:gd name="T0" fmla="*/ 0 w 60"/>
                      <a:gd name="T1" fmla="*/ 0 h 168"/>
                      <a:gd name="T2" fmla="*/ 44 w 60"/>
                      <a:gd name="T3" fmla="*/ 60 h 168"/>
                      <a:gd name="T4" fmla="*/ 60 w 60"/>
                      <a:gd name="T5" fmla="*/ 168 h 1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60" h="168">
                        <a:moveTo>
                          <a:pt x="0" y="0"/>
                        </a:moveTo>
                        <a:cubicBezTo>
                          <a:pt x="7" y="9"/>
                          <a:pt x="34" y="32"/>
                          <a:pt x="44" y="60"/>
                        </a:cubicBezTo>
                        <a:cubicBezTo>
                          <a:pt x="54" y="88"/>
                          <a:pt x="57" y="146"/>
                          <a:pt x="60" y="168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62" name="Freeform 106"/>
                  <p:cNvSpPr>
                    <a:spLocks/>
                  </p:cNvSpPr>
                  <p:nvPr/>
                </p:nvSpPr>
                <p:spPr bwMode="auto">
                  <a:xfrm>
                    <a:off x="1702" y="3354"/>
                    <a:ext cx="114" cy="276"/>
                  </a:xfrm>
                  <a:custGeom>
                    <a:avLst/>
                    <a:gdLst>
                      <a:gd name="T0" fmla="*/ 0 w 114"/>
                      <a:gd name="T1" fmla="*/ 0 h 276"/>
                      <a:gd name="T2" fmla="*/ 28 w 114"/>
                      <a:gd name="T3" fmla="*/ 40 h 276"/>
                      <a:gd name="T4" fmla="*/ 100 w 114"/>
                      <a:gd name="T5" fmla="*/ 80 h 276"/>
                      <a:gd name="T6" fmla="*/ 112 w 114"/>
                      <a:gd name="T7" fmla="*/ 168 h 276"/>
                      <a:gd name="T8" fmla="*/ 96 w 114"/>
                      <a:gd name="T9" fmla="*/ 276 h 2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4" h="276">
                        <a:moveTo>
                          <a:pt x="0" y="0"/>
                        </a:moveTo>
                        <a:cubicBezTo>
                          <a:pt x="5" y="7"/>
                          <a:pt x="11" y="27"/>
                          <a:pt x="28" y="40"/>
                        </a:cubicBezTo>
                        <a:cubicBezTo>
                          <a:pt x="45" y="53"/>
                          <a:pt x="86" y="59"/>
                          <a:pt x="100" y="80"/>
                        </a:cubicBezTo>
                        <a:cubicBezTo>
                          <a:pt x="114" y="101"/>
                          <a:pt x="113" y="135"/>
                          <a:pt x="112" y="168"/>
                        </a:cubicBezTo>
                        <a:cubicBezTo>
                          <a:pt x="111" y="201"/>
                          <a:pt x="99" y="254"/>
                          <a:pt x="96" y="276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63" name="Freeform 107"/>
                  <p:cNvSpPr>
                    <a:spLocks/>
                  </p:cNvSpPr>
                  <p:nvPr/>
                </p:nvSpPr>
                <p:spPr bwMode="auto">
                  <a:xfrm>
                    <a:off x="1584" y="3552"/>
                    <a:ext cx="96" cy="48"/>
                  </a:xfrm>
                  <a:custGeom>
                    <a:avLst/>
                    <a:gdLst>
                      <a:gd name="T0" fmla="*/ 96 w 96"/>
                      <a:gd name="T1" fmla="*/ 0 h 48"/>
                      <a:gd name="T2" fmla="*/ 46 w 96"/>
                      <a:gd name="T3" fmla="*/ 38 h 48"/>
                      <a:gd name="T4" fmla="*/ 0 w 96"/>
                      <a:gd name="T5" fmla="*/ 48 h 4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96" h="48">
                        <a:moveTo>
                          <a:pt x="96" y="0"/>
                        </a:moveTo>
                        <a:cubicBezTo>
                          <a:pt x="88" y="6"/>
                          <a:pt x="62" y="30"/>
                          <a:pt x="46" y="38"/>
                        </a:cubicBezTo>
                        <a:cubicBezTo>
                          <a:pt x="30" y="46"/>
                          <a:pt x="10" y="46"/>
                          <a:pt x="0" y="48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64" name="Freeform 108"/>
                  <p:cNvSpPr>
                    <a:spLocks/>
                  </p:cNvSpPr>
                  <p:nvPr/>
                </p:nvSpPr>
                <p:spPr bwMode="auto">
                  <a:xfrm>
                    <a:off x="1390" y="3206"/>
                    <a:ext cx="98" cy="394"/>
                  </a:xfrm>
                  <a:custGeom>
                    <a:avLst/>
                    <a:gdLst>
                      <a:gd name="T0" fmla="*/ 0 w 98"/>
                      <a:gd name="T1" fmla="*/ 0 h 394"/>
                      <a:gd name="T2" fmla="*/ 56 w 98"/>
                      <a:gd name="T3" fmla="*/ 48 h 394"/>
                      <a:gd name="T4" fmla="*/ 84 w 98"/>
                      <a:gd name="T5" fmla="*/ 108 h 394"/>
                      <a:gd name="T6" fmla="*/ 72 w 98"/>
                      <a:gd name="T7" fmla="*/ 196 h 394"/>
                      <a:gd name="T8" fmla="*/ 40 w 98"/>
                      <a:gd name="T9" fmla="*/ 272 h 394"/>
                      <a:gd name="T10" fmla="*/ 98 w 98"/>
                      <a:gd name="T11" fmla="*/ 394 h 3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98" h="394">
                        <a:moveTo>
                          <a:pt x="0" y="0"/>
                        </a:moveTo>
                        <a:cubicBezTo>
                          <a:pt x="9" y="8"/>
                          <a:pt x="42" y="30"/>
                          <a:pt x="56" y="48"/>
                        </a:cubicBezTo>
                        <a:cubicBezTo>
                          <a:pt x="70" y="66"/>
                          <a:pt x="81" y="83"/>
                          <a:pt x="84" y="108"/>
                        </a:cubicBezTo>
                        <a:cubicBezTo>
                          <a:pt x="87" y="133"/>
                          <a:pt x="79" y="169"/>
                          <a:pt x="72" y="196"/>
                        </a:cubicBezTo>
                        <a:cubicBezTo>
                          <a:pt x="65" y="223"/>
                          <a:pt x="36" y="239"/>
                          <a:pt x="40" y="272"/>
                        </a:cubicBezTo>
                        <a:cubicBezTo>
                          <a:pt x="44" y="305"/>
                          <a:pt x="86" y="369"/>
                          <a:pt x="98" y="394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65" name="Freeform 109"/>
                  <p:cNvSpPr>
                    <a:spLocks/>
                  </p:cNvSpPr>
                  <p:nvPr/>
                </p:nvSpPr>
                <p:spPr bwMode="auto">
                  <a:xfrm>
                    <a:off x="1424" y="3216"/>
                    <a:ext cx="208" cy="448"/>
                  </a:xfrm>
                  <a:custGeom>
                    <a:avLst/>
                    <a:gdLst>
                      <a:gd name="T0" fmla="*/ 112 w 208"/>
                      <a:gd name="T1" fmla="*/ 0 h 448"/>
                      <a:gd name="T2" fmla="*/ 112 w 208"/>
                      <a:gd name="T3" fmla="*/ 96 h 448"/>
                      <a:gd name="T4" fmla="*/ 18 w 208"/>
                      <a:gd name="T5" fmla="*/ 210 h 448"/>
                      <a:gd name="T6" fmla="*/ 16 w 208"/>
                      <a:gd name="T7" fmla="*/ 336 h 448"/>
                      <a:gd name="T8" fmla="*/ 112 w 208"/>
                      <a:gd name="T9" fmla="*/ 432 h 448"/>
                      <a:gd name="T10" fmla="*/ 208 w 208"/>
                      <a:gd name="T11" fmla="*/ 432 h 44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208" h="448">
                        <a:moveTo>
                          <a:pt x="112" y="0"/>
                        </a:moveTo>
                        <a:cubicBezTo>
                          <a:pt x="120" y="32"/>
                          <a:pt x="128" y="61"/>
                          <a:pt x="112" y="96"/>
                        </a:cubicBezTo>
                        <a:cubicBezTo>
                          <a:pt x="96" y="131"/>
                          <a:pt x="34" y="170"/>
                          <a:pt x="18" y="210"/>
                        </a:cubicBezTo>
                        <a:cubicBezTo>
                          <a:pt x="2" y="250"/>
                          <a:pt x="0" y="299"/>
                          <a:pt x="16" y="336"/>
                        </a:cubicBezTo>
                        <a:cubicBezTo>
                          <a:pt x="32" y="373"/>
                          <a:pt x="80" y="416"/>
                          <a:pt x="112" y="432"/>
                        </a:cubicBezTo>
                        <a:cubicBezTo>
                          <a:pt x="144" y="448"/>
                          <a:pt x="176" y="440"/>
                          <a:pt x="208" y="432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66" name="Freeform 110"/>
                  <p:cNvSpPr>
                    <a:spLocks/>
                  </p:cNvSpPr>
                  <p:nvPr/>
                </p:nvSpPr>
                <p:spPr bwMode="auto">
                  <a:xfrm>
                    <a:off x="1362" y="3290"/>
                    <a:ext cx="113" cy="132"/>
                  </a:xfrm>
                  <a:custGeom>
                    <a:avLst/>
                    <a:gdLst>
                      <a:gd name="T0" fmla="*/ 0 w 113"/>
                      <a:gd name="T1" fmla="*/ 0 h 132"/>
                      <a:gd name="T2" fmla="*/ 100 w 113"/>
                      <a:gd name="T3" fmla="*/ 76 h 132"/>
                      <a:gd name="T4" fmla="*/ 80 w 113"/>
                      <a:gd name="T5" fmla="*/ 132 h 1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13" h="132">
                        <a:moveTo>
                          <a:pt x="0" y="0"/>
                        </a:moveTo>
                        <a:cubicBezTo>
                          <a:pt x="17" y="13"/>
                          <a:pt x="87" y="54"/>
                          <a:pt x="100" y="76"/>
                        </a:cubicBezTo>
                        <a:cubicBezTo>
                          <a:pt x="113" y="98"/>
                          <a:pt x="84" y="120"/>
                          <a:pt x="80" y="132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67" name="Freeform 111"/>
                  <p:cNvSpPr>
                    <a:spLocks/>
                  </p:cNvSpPr>
                  <p:nvPr/>
                </p:nvSpPr>
                <p:spPr bwMode="auto">
                  <a:xfrm>
                    <a:off x="1488" y="3306"/>
                    <a:ext cx="114" cy="294"/>
                  </a:xfrm>
                  <a:custGeom>
                    <a:avLst/>
                    <a:gdLst>
                      <a:gd name="T0" fmla="*/ 114 w 114"/>
                      <a:gd name="T1" fmla="*/ 0 h 294"/>
                      <a:gd name="T2" fmla="*/ 48 w 114"/>
                      <a:gd name="T3" fmla="*/ 102 h 294"/>
                      <a:gd name="T4" fmla="*/ 14 w 114"/>
                      <a:gd name="T5" fmla="*/ 176 h 294"/>
                      <a:gd name="T6" fmla="*/ 0 w 114"/>
                      <a:gd name="T7" fmla="*/ 294 h 2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14" h="294">
                        <a:moveTo>
                          <a:pt x="114" y="0"/>
                        </a:moveTo>
                        <a:cubicBezTo>
                          <a:pt x="102" y="17"/>
                          <a:pt x="65" y="73"/>
                          <a:pt x="48" y="102"/>
                        </a:cubicBezTo>
                        <a:cubicBezTo>
                          <a:pt x="31" y="131"/>
                          <a:pt x="22" y="144"/>
                          <a:pt x="14" y="176"/>
                        </a:cubicBezTo>
                        <a:cubicBezTo>
                          <a:pt x="6" y="208"/>
                          <a:pt x="3" y="270"/>
                          <a:pt x="0" y="294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68" name="Freeform 112"/>
                  <p:cNvSpPr>
                    <a:spLocks/>
                  </p:cNvSpPr>
                  <p:nvPr/>
                </p:nvSpPr>
                <p:spPr bwMode="auto">
                  <a:xfrm>
                    <a:off x="1542" y="3378"/>
                    <a:ext cx="92" cy="12"/>
                  </a:xfrm>
                  <a:custGeom>
                    <a:avLst/>
                    <a:gdLst>
                      <a:gd name="T0" fmla="*/ 0 w 92"/>
                      <a:gd name="T1" fmla="*/ 12 h 12"/>
                      <a:gd name="T2" fmla="*/ 56 w 92"/>
                      <a:gd name="T3" fmla="*/ 0 h 12"/>
                      <a:gd name="T4" fmla="*/ 92 w 92"/>
                      <a:gd name="T5" fmla="*/ 12 h 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92" h="12">
                        <a:moveTo>
                          <a:pt x="0" y="12"/>
                        </a:moveTo>
                        <a:cubicBezTo>
                          <a:pt x="9" y="11"/>
                          <a:pt x="41" y="0"/>
                          <a:pt x="56" y="0"/>
                        </a:cubicBezTo>
                        <a:cubicBezTo>
                          <a:pt x="71" y="0"/>
                          <a:pt x="85" y="10"/>
                          <a:pt x="92" y="12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69" name="Freeform 113"/>
                  <p:cNvSpPr>
                    <a:spLocks/>
                  </p:cNvSpPr>
                  <p:nvPr/>
                </p:nvSpPr>
                <p:spPr bwMode="auto">
                  <a:xfrm>
                    <a:off x="1504" y="3430"/>
                    <a:ext cx="224" cy="234"/>
                  </a:xfrm>
                  <a:custGeom>
                    <a:avLst/>
                    <a:gdLst>
                      <a:gd name="T0" fmla="*/ 114 w 224"/>
                      <a:gd name="T1" fmla="*/ 0 h 234"/>
                      <a:gd name="T2" fmla="*/ 32 w 224"/>
                      <a:gd name="T3" fmla="*/ 74 h 234"/>
                      <a:gd name="T4" fmla="*/ 32 w 224"/>
                      <a:gd name="T5" fmla="*/ 122 h 234"/>
                      <a:gd name="T6" fmla="*/ 32 w 224"/>
                      <a:gd name="T7" fmla="*/ 218 h 234"/>
                      <a:gd name="T8" fmla="*/ 224 w 224"/>
                      <a:gd name="T9" fmla="*/ 218 h 2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24" h="234">
                        <a:moveTo>
                          <a:pt x="114" y="0"/>
                        </a:moveTo>
                        <a:cubicBezTo>
                          <a:pt x="100" y="13"/>
                          <a:pt x="46" y="54"/>
                          <a:pt x="32" y="74"/>
                        </a:cubicBezTo>
                        <a:cubicBezTo>
                          <a:pt x="18" y="94"/>
                          <a:pt x="32" y="98"/>
                          <a:pt x="32" y="122"/>
                        </a:cubicBezTo>
                        <a:cubicBezTo>
                          <a:pt x="32" y="146"/>
                          <a:pt x="0" y="202"/>
                          <a:pt x="32" y="218"/>
                        </a:cubicBezTo>
                        <a:cubicBezTo>
                          <a:pt x="64" y="234"/>
                          <a:pt x="144" y="226"/>
                          <a:pt x="224" y="218"/>
                        </a:cubicBezTo>
                      </a:path>
                    </a:pathLst>
                  </a:custGeom>
                  <a:noFill/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70" name="Freeform 114"/>
                  <p:cNvSpPr>
                    <a:spLocks/>
                  </p:cNvSpPr>
                  <p:nvPr/>
                </p:nvSpPr>
                <p:spPr bwMode="auto">
                  <a:xfrm>
                    <a:off x="1581" y="3453"/>
                    <a:ext cx="100" cy="102"/>
                  </a:xfrm>
                  <a:custGeom>
                    <a:avLst/>
                    <a:gdLst>
                      <a:gd name="T0" fmla="*/ 99 w 100"/>
                      <a:gd name="T1" fmla="*/ 3 h 102"/>
                      <a:gd name="T2" fmla="*/ 41 w 100"/>
                      <a:gd name="T3" fmla="*/ 61 h 102"/>
                      <a:gd name="T4" fmla="*/ 3 w 100"/>
                      <a:gd name="T5" fmla="*/ 99 h 102"/>
                      <a:gd name="T6" fmla="*/ 61 w 100"/>
                      <a:gd name="T7" fmla="*/ 81 h 102"/>
                      <a:gd name="T8" fmla="*/ 99 w 100"/>
                      <a:gd name="T9" fmla="*/ 3 h 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" h="102">
                        <a:moveTo>
                          <a:pt x="99" y="3"/>
                        </a:moveTo>
                        <a:cubicBezTo>
                          <a:pt x="96" y="0"/>
                          <a:pt x="57" y="45"/>
                          <a:pt x="41" y="61"/>
                        </a:cubicBezTo>
                        <a:cubicBezTo>
                          <a:pt x="25" y="77"/>
                          <a:pt x="0" y="96"/>
                          <a:pt x="3" y="99"/>
                        </a:cubicBezTo>
                        <a:cubicBezTo>
                          <a:pt x="6" y="102"/>
                          <a:pt x="45" y="97"/>
                          <a:pt x="61" y="81"/>
                        </a:cubicBezTo>
                        <a:cubicBezTo>
                          <a:pt x="77" y="65"/>
                          <a:pt x="100" y="9"/>
                          <a:pt x="99" y="3"/>
                        </a:cubicBezTo>
                        <a:close/>
                      </a:path>
                    </a:pathLst>
                  </a:custGeom>
                  <a:solidFill>
                    <a:srgbClr val="006600"/>
                  </a:solidFill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571" name="Freeform 115"/>
                  <p:cNvSpPr>
                    <a:spLocks/>
                  </p:cNvSpPr>
                  <p:nvPr/>
                </p:nvSpPr>
                <p:spPr bwMode="auto">
                  <a:xfrm>
                    <a:off x="1665" y="3113"/>
                    <a:ext cx="186" cy="180"/>
                  </a:xfrm>
                  <a:custGeom>
                    <a:avLst/>
                    <a:gdLst>
                      <a:gd name="T0" fmla="*/ 137 w 186"/>
                      <a:gd name="T1" fmla="*/ 29 h 180"/>
                      <a:gd name="T2" fmla="*/ 73 w 186"/>
                      <a:gd name="T3" fmla="*/ 9 h 180"/>
                      <a:gd name="T4" fmla="*/ 5 w 186"/>
                      <a:gd name="T5" fmla="*/ 5 h 180"/>
                      <a:gd name="T6" fmla="*/ 41 w 186"/>
                      <a:gd name="T7" fmla="*/ 37 h 180"/>
                      <a:gd name="T8" fmla="*/ 45 w 186"/>
                      <a:gd name="T9" fmla="*/ 65 h 180"/>
                      <a:gd name="T10" fmla="*/ 53 w 186"/>
                      <a:gd name="T11" fmla="*/ 101 h 180"/>
                      <a:gd name="T12" fmla="*/ 76 w 186"/>
                      <a:gd name="T13" fmla="*/ 88 h 180"/>
                      <a:gd name="T14" fmla="*/ 137 w 186"/>
                      <a:gd name="T15" fmla="*/ 81 h 180"/>
                      <a:gd name="T16" fmla="*/ 153 w 186"/>
                      <a:gd name="T17" fmla="*/ 101 h 180"/>
                      <a:gd name="T18" fmla="*/ 153 w 186"/>
                      <a:gd name="T19" fmla="*/ 173 h 180"/>
                      <a:gd name="T20" fmla="*/ 161 w 186"/>
                      <a:gd name="T21" fmla="*/ 141 h 180"/>
                      <a:gd name="T22" fmla="*/ 181 w 186"/>
                      <a:gd name="T23" fmla="*/ 141 h 180"/>
                      <a:gd name="T24" fmla="*/ 169 w 186"/>
                      <a:gd name="T25" fmla="*/ 105 h 180"/>
                      <a:gd name="T26" fmla="*/ 181 w 186"/>
                      <a:gd name="T27" fmla="*/ 89 h 180"/>
                      <a:gd name="T28" fmla="*/ 137 w 186"/>
                      <a:gd name="T29" fmla="*/ 29 h 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86" h="180">
                        <a:moveTo>
                          <a:pt x="137" y="29"/>
                        </a:moveTo>
                        <a:cubicBezTo>
                          <a:pt x="119" y="16"/>
                          <a:pt x="95" y="13"/>
                          <a:pt x="73" y="9"/>
                        </a:cubicBezTo>
                        <a:cubicBezTo>
                          <a:pt x="51" y="5"/>
                          <a:pt x="10" y="0"/>
                          <a:pt x="5" y="5"/>
                        </a:cubicBezTo>
                        <a:cubicBezTo>
                          <a:pt x="0" y="10"/>
                          <a:pt x="34" y="27"/>
                          <a:pt x="41" y="37"/>
                        </a:cubicBezTo>
                        <a:cubicBezTo>
                          <a:pt x="48" y="47"/>
                          <a:pt x="43" y="54"/>
                          <a:pt x="45" y="65"/>
                        </a:cubicBezTo>
                        <a:cubicBezTo>
                          <a:pt x="47" y="76"/>
                          <a:pt x="48" y="97"/>
                          <a:pt x="53" y="101"/>
                        </a:cubicBezTo>
                        <a:cubicBezTo>
                          <a:pt x="58" y="105"/>
                          <a:pt x="62" y="91"/>
                          <a:pt x="76" y="88"/>
                        </a:cubicBezTo>
                        <a:cubicBezTo>
                          <a:pt x="90" y="85"/>
                          <a:pt x="124" y="79"/>
                          <a:pt x="137" y="81"/>
                        </a:cubicBezTo>
                        <a:cubicBezTo>
                          <a:pt x="150" y="83"/>
                          <a:pt x="150" y="86"/>
                          <a:pt x="153" y="101"/>
                        </a:cubicBezTo>
                        <a:cubicBezTo>
                          <a:pt x="156" y="116"/>
                          <a:pt x="152" y="166"/>
                          <a:pt x="153" y="173"/>
                        </a:cubicBezTo>
                        <a:cubicBezTo>
                          <a:pt x="154" y="180"/>
                          <a:pt x="156" y="146"/>
                          <a:pt x="161" y="141"/>
                        </a:cubicBezTo>
                        <a:cubicBezTo>
                          <a:pt x="166" y="136"/>
                          <a:pt x="180" y="147"/>
                          <a:pt x="181" y="141"/>
                        </a:cubicBezTo>
                        <a:cubicBezTo>
                          <a:pt x="182" y="135"/>
                          <a:pt x="169" y="114"/>
                          <a:pt x="169" y="105"/>
                        </a:cubicBezTo>
                        <a:cubicBezTo>
                          <a:pt x="169" y="96"/>
                          <a:pt x="186" y="102"/>
                          <a:pt x="181" y="89"/>
                        </a:cubicBezTo>
                        <a:cubicBezTo>
                          <a:pt x="176" y="76"/>
                          <a:pt x="155" y="42"/>
                          <a:pt x="137" y="29"/>
                        </a:cubicBezTo>
                        <a:close/>
                      </a:path>
                    </a:pathLst>
                  </a:custGeom>
                  <a:solidFill>
                    <a:srgbClr val="006600"/>
                  </a:solidFill>
                  <a:ln w="9525">
                    <a:solidFill>
                      <a:srgbClr val="003A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9572" name="Freeform 116"/>
                <p:cNvSpPr>
                  <a:spLocks/>
                </p:cNvSpPr>
                <p:nvPr/>
              </p:nvSpPr>
              <p:spPr bwMode="auto">
                <a:xfrm>
                  <a:off x="2670" y="3462"/>
                  <a:ext cx="406" cy="135"/>
                </a:xfrm>
                <a:custGeom>
                  <a:avLst/>
                  <a:gdLst>
                    <a:gd name="T0" fmla="*/ 0 w 406"/>
                    <a:gd name="T1" fmla="*/ 0 h 135"/>
                    <a:gd name="T2" fmla="*/ 44 w 406"/>
                    <a:gd name="T3" fmla="*/ 64 h 135"/>
                    <a:gd name="T4" fmla="*/ 168 w 406"/>
                    <a:gd name="T5" fmla="*/ 124 h 135"/>
                    <a:gd name="T6" fmla="*/ 316 w 406"/>
                    <a:gd name="T7" fmla="*/ 128 h 135"/>
                    <a:gd name="T8" fmla="*/ 402 w 406"/>
                    <a:gd name="T9" fmla="*/ 90 h 135"/>
                    <a:gd name="T10" fmla="*/ 292 w 406"/>
                    <a:gd name="T11" fmla="*/ 112 h 135"/>
                    <a:gd name="T12" fmla="*/ 232 w 406"/>
                    <a:gd name="T13" fmla="*/ 116 h 135"/>
                    <a:gd name="T14" fmla="*/ 120 w 406"/>
                    <a:gd name="T15" fmla="*/ 88 h 135"/>
                    <a:gd name="T16" fmla="*/ 68 w 406"/>
                    <a:gd name="T17" fmla="*/ 72 h 135"/>
                    <a:gd name="T18" fmla="*/ 4 w 406"/>
                    <a:gd name="T19" fmla="*/ 0 h 1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06" h="135">
                      <a:moveTo>
                        <a:pt x="0" y="0"/>
                      </a:moveTo>
                      <a:cubicBezTo>
                        <a:pt x="7" y="11"/>
                        <a:pt x="16" y="43"/>
                        <a:pt x="44" y="64"/>
                      </a:cubicBezTo>
                      <a:cubicBezTo>
                        <a:pt x="72" y="85"/>
                        <a:pt x="123" y="113"/>
                        <a:pt x="168" y="124"/>
                      </a:cubicBezTo>
                      <a:cubicBezTo>
                        <a:pt x="213" y="135"/>
                        <a:pt x="277" y="134"/>
                        <a:pt x="316" y="128"/>
                      </a:cubicBezTo>
                      <a:cubicBezTo>
                        <a:pt x="355" y="122"/>
                        <a:pt x="406" y="93"/>
                        <a:pt x="402" y="90"/>
                      </a:cubicBezTo>
                      <a:cubicBezTo>
                        <a:pt x="398" y="87"/>
                        <a:pt x="320" y="108"/>
                        <a:pt x="292" y="112"/>
                      </a:cubicBezTo>
                      <a:cubicBezTo>
                        <a:pt x="264" y="116"/>
                        <a:pt x="261" y="120"/>
                        <a:pt x="232" y="116"/>
                      </a:cubicBezTo>
                      <a:cubicBezTo>
                        <a:pt x="203" y="112"/>
                        <a:pt x="147" y="95"/>
                        <a:pt x="120" y="88"/>
                      </a:cubicBezTo>
                      <a:cubicBezTo>
                        <a:pt x="93" y="81"/>
                        <a:pt x="87" y="87"/>
                        <a:pt x="68" y="72"/>
                      </a:cubicBezTo>
                      <a:cubicBezTo>
                        <a:pt x="49" y="57"/>
                        <a:pt x="17" y="15"/>
                        <a:pt x="4" y="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3A00"/>
                    </a:gs>
                    <a:gs pos="100000">
                      <a:srgbClr val="003A00"/>
                    </a:gs>
                  </a:gsLst>
                  <a:lin ang="5400000" scaled="1"/>
                </a:gradFill>
                <a:ln w="3175" cmpd="sng">
                  <a:solidFill>
                    <a:srgbClr val="003A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9573" name="Text Box 117"/>
            <p:cNvSpPr txBox="1">
              <a:spLocks noChangeArrowheads="1"/>
            </p:cNvSpPr>
            <p:nvPr/>
          </p:nvSpPr>
          <p:spPr bwMode="auto">
            <a:xfrm>
              <a:off x="3152" y="391"/>
              <a:ext cx="54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3600" b="1">
                  <a:solidFill>
                    <a:schemeClr val="bg1"/>
                  </a:solidFill>
                  <a:latin typeface="Times New Roman" pitchFamily="18" charset="0"/>
                </a:rPr>
                <a:t>523</a:t>
              </a:r>
            </a:p>
          </p:txBody>
        </p:sp>
      </p:grpSp>
      <p:grpSp>
        <p:nvGrpSpPr>
          <p:cNvPr id="19594" name="Group 138"/>
          <p:cNvGrpSpPr>
            <a:grpSpLocks/>
          </p:cNvGrpSpPr>
          <p:nvPr/>
        </p:nvGrpSpPr>
        <p:grpSpPr bwMode="auto">
          <a:xfrm>
            <a:off x="7272338" y="0"/>
            <a:ext cx="1871662" cy="2133600"/>
            <a:chOff x="1927" y="2976"/>
            <a:chExt cx="1089" cy="1480"/>
          </a:xfrm>
        </p:grpSpPr>
        <p:grpSp>
          <p:nvGrpSpPr>
            <p:cNvPr id="19575" name="Group 119"/>
            <p:cNvGrpSpPr>
              <a:grpSpLocks/>
            </p:cNvGrpSpPr>
            <p:nvPr/>
          </p:nvGrpSpPr>
          <p:grpSpPr bwMode="auto">
            <a:xfrm>
              <a:off x="1927" y="2976"/>
              <a:ext cx="1089" cy="1480"/>
              <a:chOff x="1152" y="1632"/>
              <a:chExt cx="1240" cy="1632"/>
            </a:xfrm>
          </p:grpSpPr>
          <p:sp>
            <p:nvSpPr>
              <p:cNvPr id="19576" name="Freeform 120"/>
              <p:cNvSpPr>
                <a:spLocks/>
              </p:cNvSpPr>
              <p:nvPr/>
            </p:nvSpPr>
            <p:spPr bwMode="auto">
              <a:xfrm>
                <a:off x="1728" y="1824"/>
                <a:ext cx="240" cy="240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77" name="Freeform 121"/>
              <p:cNvSpPr>
                <a:spLocks/>
              </p:cNvSpPr>
              <p:nvPr/>
            </p:nvSpPr>
            <p:spPr bwMode="auto">
              <a:xfrm>
                <a:off x="1392" y="1824"/>
                <a:ext cx="336" cy="192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78" name="Freeform 122"/>
              <p:cNvSpPr>
                <a:spLocks/>
              </p:cNvSpPr>
              <p:nvPr/>
            </p:nvSpPr>
            <p:spPr bwMode="auto">
              <a:xfrm>
                <a:off x="1920" y="1872"/>
                <a:ext cx="336" cy="192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79" name="Freeform 123"/>
              <p:cNvSpPr>
                <a:spLocks/>
              </p:cNvSpPr>
              <p:nvPr/>
            </p:nvSpPr>
            <p:spPr bwMode="auto">
              <a:xfrm>
                <a:off x="1584" y="1776"/>
                <a:ext cx="240" cy="240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80" name="Freeform 124"/>
              <p:cNvSpPr>
                <a:spLocks/>
              </p:cNvSpPr>
              <p:nvPr/>
            </p:nvSpPr>
            <p:spPr bwMode="auto">
              <a:xfrm>
                <a:off x="1776" y="1632"/>
                <a:ext cx="240" cy="240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81" name="Freeform 125" descr="Циновка"/>
              <p:cNvSpPr>
                <a:spLocks/>
              </p:cNvSpPr>
              <p:nvPr/>
            </p:nvSpPr>
            <p:spPr bwMode="auto">
              <a:xfrm>
                <a:off x="1248" y="1872"/>
                <a:ext cx="1008" cy="1392"/>
              </a:xfrm>
              <a:custGeom>
                <a:avLst/>
                <a:gdLst>
                  <a:gd name="T0" fmla="*/ 434 w 912"/>
                  <a:gd name="T1" fmla="*/ 1172 h 1194"/>
                  <a:gd name="T2" fmla="*/ 701 w 912"/>
                  <a:gd name="T3" fmla="*/ 1172 h 1194"/>
                  <a:gd name="T4" fmla="*/ 845 w 912"/>
                  <a:gd name="T5" fmla="*/ 1107 h 1194"/>
                  <a:gd name="T6" fmla="*/ 834 w 912"/>
                  <a:gd name="T7" fmla="*/ 912 h 1194"/>
                  <a:gd name="T8" fmla="*/ 834 w 912"/>
                  <a:gd name="T9" fmla="*/ 783 h 1194"/>
                  <a:gd name="T10" fmla="*/ 834 w 912"/>
                  <a:gd name="T11" fmla="*/ 653 h 1194"/>
                  <a:gd name="T12" fmla="*/ 901 w 912"/>
                  <a:gd name="T13" fmla="*/ 328 h 1194"/>
                  <a:gd name="T14" fmla="*/ 901 w 912"/>
                  <a:gd name="T15" fmla="*/ 133 h 1194"/>
                  <a:gd name="T16" fmla="*/ 902 w 912"/>
                  <a:gd name="T17" fmla="*/ 53 h 1194"/>
                  <a:gd name="T18" fmla="*/ 887 w 912"/>
                  <a:gd name="T19" fmla="*/ 23 h 1194"/>
                  <a:gd name="T20" fmla="*/ 872 w 912"/>
                  <a:gd name="T21" fmla="*/ 7 h 1194"/>
                  <a:gd name="T22" fmla="*/ 841 w 912"/>
                  <a:gd name="T23" fmla="*/ 68 h 1194"/>
                  <a:gd name="T24" fmla="*/ 720 w 912"/>
                  <a:gd name="T25" fmla="*/ 98 h 1194"/>
                  <a:gd name="T26" fmla="*/ 568 w 912"/>
                  <a:gd name="T27" fmla="*/ 129 h 1194"/>
                  <a:gd name="T28" fmla="*/ 356 w 912"/>
                  <a:gd name="T29" fmla="*/ 114 h 1194"/>
                  <a:gd name="T30" fmla="*/ 114 w 912"/>
                  <a:gd name="T31" fmla="*/ 98 h 1194"/>
                  <a:gd name="T32" fmla="*/ 144 w 912"/>
                  <a:gd name="T33" fmla="*/ 83 h 1194"/>
                  <a:gd name="T34" fmla="*/ 144 w 912"/>
                  <a:gd name="T35" fmla="*/ 23 h 1194"/>
                  <a:gd name="T36" fmla="*/ 129 w 912"/>
                  <a:gd name="T37" fmla="*/ 53 h 1194"/>
                  <a:gd name="T38" fmla="*/ 114 w 912"/>
                  <a:gd name="T39" fmla="*/ 53 h 1194"/>
                  <a:gd name="T40" fmla="*/ 114 w 912"/>
                  <a:gd name="T41" fmla="*/ 83 h 1194"/>
                  <a:gd name="T42" fmla="*/ 100 w 912"/>
                  <a:gd name="T43" fmla="*/ 263 h 1194"/>
                  <a:gd name="T44" fmla="*/ 33 w 912"/>
                  <a:gd name="T45" fmla="*/ 718 h 1194"/>
                  <a:gd name="T46" fmla="*/ 33 w 912"/>
                  <a:gd name="T47" fmla="*/ 912 h 1194"/>
                  <a:gd name="T48" fmla="*/ 44 w 912"/>
                  <a:gd name="T49" fmla="*/ 1151 h 1194"/>
                  <a:gd name="T50" fmla="*/ 300 w 912"/>
                  <a:gd name="T51" fmla="*/ 1172 h 1194"/>
                  <a:gd name="T52" fmla="*/ 434 w 912"/>
                  <a:gd name="T53" fmla="*/ 1172 h 1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12" h="1194">
                    <a:moveTo>
                      <a:pt x="434" y="1172"/>
                    </a:moveTo>
                    <a:cubicBezTo>
                      <a:pt x="500" y="1172"/>
                      <a:pt x="633" y="1183"/>
                      <a:pt x="701" y="1172"/>
                    </a:cubicBezTo>
                    <a:cubicBezTo>
                      <a:pt x="769" y="1162"/>
                      <a:pt x="823" y="1151"/>
                      <a:pt x="845" y="1107"/>
                    </a:cubicBezTo>
                    <a:cubicBezTo>
                      <a:pt x="868" y="1064"/>
                      <a:pt x="836" y="967"/>
                      <a:pt x="834" y="912"/>
                    </a:cubicBezTo>
                    <a:cubicBezTo>
                      <a:pt x="833" y="858"/>
                      <a:pt x="834" y="826"/>
                      <a:pt x="834" y="783"/>
                    </a:cubicBezTo>
                    <a:cubicBezTo>
                      <a:pt x="834" y="739"/>
                      <a:pt x="823" y="728"/>
                      <a:pt x="834" y="653"/>
                    </a:cubicBezTo>
                    <a:cubicBezTo>
                      <a:pt x="845" y="577"/>
                      <a:pt x="890" y="414"/>
                      <a:pt x="901" y="328"/>
                    </a:cubicBezTo>
                    <a:cubicBezTo>
                      <a:pt x="912" y="241"/>
                      <a:pt x="901" y="179"/>
                      <a:pt x="901" y="133"/>
                    </a:cubicBezTo>
                    <a:cubicBezTo>
                      <a:pt x="901" y="87"/>
                      <a:pt x="904" y="71"/>
                      <a:pt x="902" y="53"/>
                    </a:cubicBezTo>
                    <a:cubicBezTo>
                      <a:pt x="900" y="35"/>
                      <a:pt x="892" y="31"/>
                      <a:pt x="887" y="23"/>
                    </a:cubicBezTo>
                    <a:cubicBezTo>
                      <a:pt x="882" y="15"/>
                      <a:pt x="880" y="0"/>
                      <a:pt x="872" y="7"/>
                    </a:cubicBezTo>
                    <a:cubicBezTo>
                      <a:pt x="864" y="14"/>
                      <a:pt x="866" y="53"/>
                      <a:pt x="841" y="68"/>
                    </a:cubicBezTo>
                    <a:cubicBezTo>
                      <a:pt x="816" y="83"/>
                      <a:pt x="765" y="88"/>
                      <a:pt x="720" y="98"/>
                    </a:cubicBezTo>
                    <a:cubicBezTo>
                      <a:pt x="675" y="108"/>
                      <a:pt x="629" y="126"/>
                      <a:pt x="568" y="129"/>
                    </a:cubicBezTo>
                    <a:cubicBezTo>
                      <a:pt x="507" y="132"/>
                      <a:pt x="432" y="119"/>
                      <a:pt x="356" y="114"/>
                    </a:cubicBezTo>
                    <a:cubicBezTo>
                      <a:pt x="280" y="109"/>
                      <a:pt x="149" y="103"/>
                      <a:pt x="114" y="98"/>
                    </a:cubicBezTo>
                    <a:cubicBezTo>
                      <a:pt x="79" y="93"/>
                      <a:pt x="139" y="95"/>
                      <a:pt x="144" y="83"/>
                    </a:cubicBezTo>
                    <a:cubicBezTo>
                      <a:pt x="149" y="71"/>
                      <a:pt x="146" y="28"/>
                      <a:pt x="144" y="23"/>
                    </a:cubicBezTo>
                    <a:cubicBezTo>
                      <a:pt x="142" y="18"/>
                      <a:pt x="134" y="48"/>
                      <a:pt x="129" y="53"/>
                    </a:cubicBezTo>
                    <a:cubicBezTo>
                      <a:pt x="124" y="58"/>
                      <a:pt x="116" y="48"/>
                      <a:pt x="114" y="53"/>
                    </a:cubicBezTo>
                    <a:cubicBezTo>
                      <a:pt x="112" y="58"/>
                      <a:pt x="116" y="48"/>
                      <a:pt x="114" y="83"/>
                    </a:cubicBezTo>
                    <a:cubicBezTo>
                      <a:pt x="112" y="118"/>
                      <a:pt x="113" y="157"/>
                      <a:pt x="100" y="263"/>
                    </a:cubicBezTo>
                    <a:cubicBezTo>
                      <a:pt x="87" y="369"/>
                      <a:pt x="44" y="609"/>
                      <a:pt x="33" y="718"/>
                    </a:cubicBezTo>
                    <a:cubicBezTo>
                      <a:pt x="22" y="826"/>
                      <a:pt x="32" y="841"/>
                      <a:pt x="33" y="912"/>
                    </a:cubicBezTo>
                    <a:cubicBezTo>
                      <a:pt x="35" y="984"/>
                      <a:pt x="0" y="1107"/>
                      <a:pt x="44" y="1151"/>
                    </a:cubicBezTo>
                    <a:cubicBezTo>
                      <a:pt x="89" y="1194"/>
                      <a:pt x="235" y="1168"/>
                      <a:pt x="300" y="1172"/>
                    </a:cubicBezTo>
                    <a:cubicBezTo>
                      <a:pt x="366" y="1176"/>
                      <a:pt x="367" y="1172"/>
                      <a:pt x="434" y="1172"/>
                    </a:cubicBezTo>
                    <a:close/>
                  </a:path>
                </a:pathLst>
              </a:custGeom>
              <a:blipFill dpi="0" rotWithShape="1">
                <a:blip r:embed="rId4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9582" name="Group 126"/>
              <p:cNvGrpSpPr>
                <a:grpSpLocks/>
              </p:cNvGrpSpPr>
              <p:nvPr/>
            </p:nvGrpSpPr>
            <p:grpSpPr bwMode="auto">
              <a:xfrm>
                <a:off x="1152" y="2736"/>
                <a:ext cx="864" cy="528"/>
                <a:chOff x="96" y="3648"/>
                <a:chExt cx="864" cy="528"/>
              </a:xfrm>
            </p:grpSpPr>
            <p:sp>
              <p:nvSpPr>
                <p:cNvPr id="19583" name="Freeform 127"/>
                <p:cNvSpPr>
                  <a:spLocks/>
                </p:cNvSpPr>
                <p:nvPr/>
              </p:nvSpPr>
              <p:spPr bwMode="auto">
                <a:xfrm>
                  <a:off x="432" y="3936"/>
                  <a:ext cx="240" cy="240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584" name="Freeform 128"/>
                <p:cNvSpPr>
                  <a:spLocks/>
                </p:cNvSpPr>
                <p:nvPr/>
              </p:nvSpPr>
              <p:spPr bwMode="auto">
                <a:xfrm>
                  <a:off x="96" y="3936"/>
                  <a:ext cx="336" cy="192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585" name="Freeform 129"/>
                <p:cNvSpPr>
                  <a:spLocks/>
                </p:cNvSpPr>
                <p:nvPr/>
              </p:nvSpPr>
              <p:spPr bwMode="auto">
                <a:xfrm>
                  <a:off x="624" y="3984"/>
                  <a:ext cx="336" cy="192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586" name="Freeform 130"/>
                <p:cNvSpPr>
                  <a:spLocks/>
                </p:cNvSpPr>
                <p:nvPr/>
              </p:nvSpPr>
              <p:spPr bwMode="auto">
                <a:xfrm>
                  <a:off x="288" y="3840"/>
                  <a:ext cx="240" cy="240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587" name="Freeform 131"/>
                <p:cNvSpPr>
                  <a:spLocks/>
                </p:cNvSpPr>
                <p:nvPr/>
              </p:nvSpPr>
              <p:spPr bwMode="auto">
                <a:xfrm>
                  <a:off x="576" y="3792"/>
                  <a:ext cx="240" cy="240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588" name="Freeform 132"/>
                <p:cNvSpPr>
                  <a:spLocks/>
                </p:cNvSpPr>
                <p:nvPr/>
              </p:nvSpPr>
              <p:spPr bwMode="auto">
                <a:xfrm>
                  <a:off x="432" y="3648"/>
                  <a:ext cx="240" cy="240"/>
                </a:xfrm>
                <a:custGeom>
                  <a:avLst/>
                  <a:gdLst>
                    <a:gd name="T0" fmla="*/ 167 w 2287"/>
                    <a:gd name="T1" fmla="*/ 952 h 1272"/>
                    <a:gd name="T2" fmla="*/ 63 w 2287"/>
                    <a:gd name="T3" fmla="*/ 712 h 1272"/>
                    <a:gd name="T4" fmla="*/ 543 w 2287"/>
                    <a:gd name="T5" fmla="*/ 136 h 1272"/>
                    <a:gd name="T6" fmla="*/ 1071 w 2287"/>
                    <a:gd name="T7" fmla="*/ 88 h 1272"/>
                    <a:gd name="T8" fmla="*/ 1791 w 2287"/>
                    <a:gd name="T9" fmla="*/ 40 h 1272"/>
                    <a:gd name="T10" fmla="*/ 2223 w 2287"/>
                    <a:gd name="T11" fmla="*/ 328 h 1272"/>
                    <a:gd name="T12" fmla="*/ 2175 w 2287"/>
                    <a:gd name="T13" fmla="*/ 664 h 1272"/>
                    <a:gd name="T14" fmla="*/ 1839 w 2287"/>
                    <a:gd name="T15" fmla="*/ 1192 h 1272"/>
                    <a:gd name="T16" fmla="*/ 1359 w 2287"/>
                    <a:gd name="T17" fmla="*/ 1144 h 1272"/>
                    <a:gd name="T18" fmla="*/ 591 w 2287"/>
                    <a:gd name="T19" fmla="*/ 1192 h 1272"/>
                    <a:gd name="T20" fmla="*/ 159 w 2287"/>
                    <a:gd name="T21" fmla="*/ 952 h 12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9589" name="Freeform 133"/>
              <p:cNvSpPr>
                <a:spLocks/>
              </p:cNvSpPr>
              <p:nvPr/>
            </p:nvSpPr>
            <p:spPr bwMode="auto">
              <a:xfrm>
                <a:off x="1536" y="1728"/>
                <a:ext cx="192" cy="144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90" name="Freeform 134"/>
              <p:cNvSpPr>
                <a:spLocks/>
              </p:cNvSpPr>
              <p:nvPr/>
            </p:nvSpPr>
            <p:spPr bwMode="auto">
              <a:xfrm>
                <a:off x="1968" y="1776"/>
                <a:ext cx="192" cy="144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91" name="Freeform 135"/>
              <p:cNvSpPr>
                <a:spLocks/>
              </p:cNvSpPr>
              <p:nvPr/>
            </p:nvSpPr>
            <p:spPr bwMode="auto">
              <a:xfrm>
                <a:off x="1632" y="1632"/>
                <a:ext cx="192" cy="144"/>
              </a:xfrm>
              <a:custGeom>
                <a:avLst/>
                <a:gdLst>
                  <a:gd name="T0" fmla="*/ 167 w 2287"/>
                  <a:gd name="T1" fmla="*/ 952 h 1272"/>
                  <a:gd name="T2" fmla="*/ 63 w 2287"/>
                  <a:gd name="T3" fmla="*/ 712 h 1272"/>
                  <a:gd name="T4" fmla="*/ 543 w 2287"/>
                  <a:gd name="T5" fmla="*/ 136 h 1272"/>
                  <a:gd name="T6" fmla="*/ 1071 w 2287"/>
                  <a:gd name="T7" fmla="*/ 88 h 1272"/>
                  <a:gd name="T8" fmla="*/ 1791 w 2287"/>
                  <a:gd name="T9" fmla="*/ 40 h 1272"/>
                  <a:gd name="T10" fmla="*/ 2223 w 2287"/>
                  <a:gd name="T11" fmla="*/ 328 h 1272"/>
                  <a:gd name="T12" fmla="*/ 2175 w 2287"/>
                  <a:gd name="T13" fmla="*/ 664 h 1272"/>
                  <a:gd name="T14" fmla="*/ 1839 w 2287"/>
                  <a:gd name="T15" fmla="*/ 1192 h 1272"/>
                  <a:gd name="T16" fmla="*/ 1359 w 2287"/>
                  <a:gd name="T17" fmla="*/ 1144 h 1272"/>
                  <a:gd name="T18" fmla="*/ 591 w 2287"/>
                  <a:gd name="T19" fmla="*/ 1192 h 1272"/>
                  <a:gd name="T20" fmla="*/ 159 w 2287"/>
                  <a:gd name="T21" fmla="*/ 952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92" name="Freeform 136" descr="Циновка"/>
              <p:cNvSpPr>
                <a:spLocks/>
              </p:cNvSpPr>
              <p:nvPr/>
            </p:nvSpPr>
            <p:spPr bwMode="auto">
              <a:xfrm>
                <a:off x="1248" y="1888"/>
                <a:ext cx="1144" cy="360"/>
              </a:xfrm>
              <a:custGeom>
                <a:avLst/>
                <a:gdLst>
                  <a:gd name="T0" fmla="*/ 144 w 1144"/>
                  <a:gd name="T1" fmla="*/ 32 h 360"/>
                  <a:gd name="T2" fmla="*/ 48 w 1144"/>
                  <a:gd name="T3" fmla="*/ 32 h 360"/>
                  <a:gd name="T4" fmla="*/ 0 w 1144"/>
                  <a:gd name="T5" fmla="*/ 224 h 360"/>
                  <a:gd name="T6" fmla="*/ 48 w 1144"/>
                  <a:gd name="T7" fmla="*/ 272 h 360"/>
                  <a:gd name="T8" fmla="*/ 144 w 1144"/>
                  <a:gd name="T9" fmla="*/ 272 h 360"/>
                  <a:gd name="T10" fmla="*/ 336 w 1144"/>
                  <a:gd name="T11" fmla="*/ 272 h 360"/>
                  <a:gd name="T12" fmla="*/ 816 w 1144"/>
                  <a:gd name="T13" fmla="*/ 320 h 360"/>
                  <a:gd name="T14" fmla="*/ 1104 w 1144"/>
                  <a:gd name="T15" fmla="*/ 320 h 360"/>
                  <a:gd name="T16" fmla="*/ 1056 w 1144"/>
                  <a:gd name="T17" fmla="*/ 80 h 360"/>
                  <a:gd name="T18" fmla="*/ 960 w 1144"/>
                  <a:gd name="T19" fmla="*/ 32 h 360"/>
                  <a:gd name="T20" fmla="*/ 816 w 1144"/>
                  <a:gd name="T21" fmla="*/ 128 h 360"/>
                  <a:gd name="T22" fmla="*/ 551 w 1144"/>
                  <a:gd name="T23" fmla="*/ 146 h 360"/>
                  <a:gd name="T24" fmla="*/ 339 w 1144"/>
                  <a:gd name="T25" fmla="*/ 115 h 360"/>
                  <a:gd name="T26" fmla="*/ 192 w 1144"/>
                  <a:gd name="T27" fmla="*/ 128 h 360"/>
                  <a:gd name="T28" fmla="*/ 144 w 1144"/>
                  <a:gd name="T29" fmla="*/ 32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44" h="360">
                    <a:moveTo>
                      <a:pt x="144" y="32"/>
                    </a:moveTo>
                    <a:cubicBezTo>
                      <a:pt x="120" y="16"/>
                      <a:pt x="72" y="0"/>
                      <a:pt x="48" y="32"/>
                    </a:cubicBezTo>
                    <a:cubicBezTo>
                      <a:pt x="24" y="64"/>
                      <a:pt x="0" y="184"/>
                      <a:pt x="0" y="224"/>
                    </a:cubicBezTo>
                    <a:cubicBezTo>
                      <a:pt x="0" y="264"/>
                      <a:pt x="24" y="264"/>
                      <a:pt x="48" y="272"/>
                    </a:cubicBezTo>
                    <a:cubicBezTo>
                      <a:pt x="72" y="280"/>
                      <a:pt x="96" y="272"/>
                      <a:pt x="144" y="272"/>
                    </a:cubicBezTo>
                    <a:cubicBezTo>
                      <a:pt x="192" y="272"/>
                      <a:pt x="224" y="264"/>
                      <a:pt x="336" y="272"/>
                    </a:cubicBezTo>
                    <a:cubicBezTo>
                      <a:pt x="448" y="280"/>
                      <a:pt x="688" y="312"/>
                      <a:pt x="816" y="320"/>
                    </a:cubicBezTo>
                    <a:cubicBezTo>
                      <a:pt x="944" y="328"/>
                      <a:pt x="1064" y="360"/>
                      <a:pt x="1104" y="320"/>
                    </a:cubicBezTo>
                    <a:cubicBezTo>
                      <a:pt x="1144" y="280"/>
                      <a:pt x="1080" y="128"/>
                      <a:pt x="1056" y="80"/>
                    </a:cubicBezTo>
                    <a:cubicBezTo>
                      <a:pt x="1032" y="32"/>
                      <a:pt x="1000" y="24"/>
                      <a:pt x="960" y="32"/>
                    </a:cubicBezTo>
                    <a:cubicBezTo>
                      <a:pt x="920" y="40"/>
                      <a:pt x="884" y="109"/>
                      <a:pt x="816" y="128"/>
                    </a:cubicBezTo>
                    <a:cubicBezTo>
                      <a:pt x="748" y="147"/>
                      <a:pt x="630" y="148"/>
                      <a:pt x="551" y="146"/>
                    </a:cubicBezTo>
                    <a:cubicBezTo>
                      <a:pt x="472" y="144"/>
                      <a:pt x="399" y="118"/>
                      <a:pt x="339" y="115"/>
                    </a:cubicBezTo>
                    <a:cubicBezTo>
                      <a:pt x="279" y="112"/>
                      <a:pt x="224" y="142"/>
                      <a:pt x="192" y="128"/>
                    </a:cubicBezTo>
                    <a:cubicBezTo>
                      <a:pt x="160" y="114"/>
                      <a:pt x="168" y="48"/>
                      <a:pt x="144" y="32"/>
                    </a:cubicBezTo>
                    <a:close/>
                  </a:path>
                </a:pathLst>
              </a:custGeom>
              <a:blipFill dpi="0" rotWithShape="1">
                <a:blip r:embed="rId4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9593" name="Text Box 137"/>
            <p:cNvSpPr txBox="1">
              <a:spLocks noChangeArrowheads="1"/>
            </p:cNvSpPr>
            <p:nvPr/>
          </p:nvSpPr>
          <p:spPr bwMode="auto">
            <a:xfrm>
              <a:off x="2231" y="3439"/>
              <a:ext cx="549" cy="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3600" b="1">
                  <a:solidFill>
                    <a:schemeClr val="bg1"/>
                  </a:solidFill>
                  <a:latin typeface="Times New Roman" pitchFamily="18" charset="0"/>
                </a:rPr>
                <a:t>942</a:t>
              </a:r>
            </a:p>
          </p:txBody>
        </p:sp>
      </p:grpSp>
      <p:sp>
        <p:nvSpPr>
          <p:cNvPr id="19595" name="WordArt 139"/>
          <p:cNvSpPr>
            <a:spLocks noChangeArrowheads="1" noChangeShapeType="1" noTextEdit="1"/>
          </p:cNvSpPr>
          <p:nvPr/>
        </p:nvSpPr>
        <p:spPr bwMode="auto">
          <a:xfrm>
            <a:off x="4067175" y="836613"/>
            <a:ext cx="633413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19596" name="WordArt 140"/>
          <p:cNvSpPr>
            <a:spLocks noChangeArrowheads="1" noChangeShapeType="1" noTextEdit="1"/>
          </p:cNvSpPr>
          <p:nvPr/>
        </p:nvSpPr>
        <p:spPr bwMode="auto">
          <a:xfrm>
            <a:off x="6588125" y="765175"/>
            <a:ext cx="633413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pic>
        <p:nvPicPr>
          <p:cNvPr id="19597" name="Picture 141" descr="Рисунок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86588" y="3573463"/>
            <a:ext cx="2157412" cy="328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9600" name="Group 144"/>
          <p:cNvGrpSpPr>
            <a:grpSpLocks/>
          </p:cNvGrpSpPr>
          <p:nvPr/>
        </p:nvGrpSpPr>
        <p:grpSpPr bwMode="auto">
          <a:xfrm>
            <a:off x="395288" y="4508500"/>
            <a:ext cx="6119812" cy="649288"/>
            <a:chOff x="975" y="3249"/>
            <a:chExt cx="3855" cy="409"/>
          </a:xfrm>
        </p:grpSpPr>
        <p:sp>
          <p:nvSpPr>
            <p:cNvPr id="19598" name="WordArt 142"/>
            <p:cNvSpPr>
              <a:spLocks noChangeArrowheads="1" noChangeShapeType="1" noTextEdit="1"/>
            </p:cNvSpPr>
            <p:nvPr/>
          </p:nvSpPr>
          <p:spPr bwMode="auto">
            <a:xfrm>
              <a:off x="975" y="3249"/>
              <a:ext cx="3855" cy="40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i="1" kern="1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(681+523+942)   162 =</a:t>
              </a:r>
            </a:p>
          </p:txBody>
        </p:sp>
        <p:sp>
          <p:nvSpPr>
            <p:cNvPr id="19599" name="Oval 143"/>
            <p:cNvSpPr>
              <a:spLocks noChangeArrowheads="1"/>
            </p:cNvSpPr>
            <p:nvPr/>
          </p:nvSpPr>
          <p:spPr bwMode="auto">
            <a:xfrm>
              <a:off x="3696" y="3385"/>
              <a:ext cx="90" cy="9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9601" name="AutoShape 145"/>
          <p:cNvSpPr>
            <a:spLocks noChangeArrowheads="1"/>
          </p:cNvSpPr>
          <p:nvPr/>
        </p:nvSpPr>
        <p:spPr bwMode="auto">
          <a:xfrm>
            <a:off x="2195513" y="5300663"/>
            <a:ext cx="4032250" cy="1274762"/>
          </a:xfrm>
          <a:prstGeom prst="star24">
            <a:avLst>
              <a:gd name="adj" fmla="val 37500"/>
            </a:avLst>
          </a:prstGeom>
          <a:gradFill rotWithShape="1">
            <a:gsLst>
              <a:gs pos="0">
                <a:srgbClr val="00FFFF">
                  <a:gamma/>
                  <a:tint val="0"/>
                  <a:invGamma/>
                </a:srgbClr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00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4400" b="1">
                <a:solidFill>
                  <a:schemeClr val="accent2"/>
                </a:solidFill>
                <a:latin typeface="Times New Roman" pitchFamily="18" charset="0"/>
              </a:rPr>
              <a:t>347652</a:t>
            </a:r>
          </a:p>
        </p:txBody>
      </p:sp>
    </p:spTree>
    <p:extLst>
      <p:ext uri="{BB962C8B-B14F-4D97-AF65-F5344CB8AC3E}">
        <p14:creationId xmlns:p14="http://schemas.microsoft.com/office/powerpoint/2010/main" xmlns="" val="178977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5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5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5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5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6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19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6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6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95" grpId="0" animBg="1"/>
      <p:bldP spid="19596" grpId="0" animBg="1"/>
      <p:bldP spid="1960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err="1" smtClean="0">
                <a:solidFill>
                  <a:srgbClr val="00CC00"/>
                </a:solidFill>
              </a:rPr>
              <a:t>Підведення</a:t>
            </a:r>
            <a:r>
              <a:rPr lang="ru-RU" dirty="0" smtClean="0">
                <a:solidFill>
                  <a:srgbClr val="00CC00"/>
                </a:solidFill>
              </a:rPr>
              <a:t> </a:t>
            </a:r>
            <a:r>
              <a:rPr lang="ru-RU" dirty="0" err="1" smtClean="0">
                <a:solidFill>
                  <a:srgbClr val="00CC00"/>
                </a:solidFill>
              </a:rPr>
              <a:t>підсумків</a:t>
            </a:r>
            <a:r>
              <a:rPr lang="ru-RU" dirty="0" smtClean="0">
                <a:solidFill>
                  <a:srgbClr val="00CC00"/>
                </a:solidFill>
              </a:rPr>
              <a:t> уроку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30000"/>
              </a:lnSpc>
              <a:buFontTx/>
              <a:buNone/>
            </a:pPr>
            <a:r>
              <a:rPr lang="ru-RU" b="1" dirty="0" smtClean="0">
                <a:solidFill>
                  <a:srgbClr val="660033"/>
                </a:solidFill>
              </a:rPr>
              <a:t>1 </a:t>
            </a:r>
            <a:r>
              <a:rPr lang="ru-RU" b="1" dirty="0" err="1" smtClean="0">
                <a:solidFill>
                  <a:srgbClr val="660033"/>
                </a:solidFill>
              </a:rPr>
              <a:t>Запишіть</a:t>
            </a:r>
            <a:r>
              <a:rPr lang="ru-RU" b="1" dirty="0" smtClean="0">
                <a:solidFill>
                  <a:srgbClr val="660033"/>
                </a:solidFill>
              </a:rPr>
              <a:t> </a:t>
            </a:r>
            <a:r>
              <a:rPr lang="ru-RU" b="1" dirty="0" err="1" smtClean="0">
                <a:solidFill>
                  <a:srgbClr val="660033"/>
                </a:solidFill>
              </a:rPr>
              <a:t>розподільну</a:t>
            </a:r>
            <a:r>
              <a:rPr lang="ru-RU" b="1" dirty="0" smtClean="0">
                <a:solidFill>
                  <a:srgbClr val="660033"/>
                </a:solidFill>
              </a:rPr>
              <a:t> </a:t>
            </a:r>
            <a:r>
              <a:rPr lang="ru-RU" b="1" dirty="0" err="1" smtClean="0">
                <a:solidFill>
                  <a:srgbClr val="660033"/>
                </a:solidFill>
              </a:rPr>
              <a:t>властивість</a:t>
            </a:r>
            <a:r>
              <a:rPr lang="ru-RU" b="1" dirty="0" smtClean="0">
                <a:solidFill>
                  <a:srgbClr val="660033"/>
                </a:solidFill>
              </a:rPr>
              <a:t> </a:t>
            </a:r>
            <a:r>
              <a:rPr lang="ru-RU" b="1" dirty="0" err="1" smtClean="0">
                <a:solidFill>
                  <a:srgbClr val="660033"/>
                </a:solidFill>
              </a:rPr>
              <a:t>множення</a:t>
            </a:r>
            <a:r>
              <a:rPr lang="ru-RU" b="1" dirty="0" smtClean="0">
                <a:solidFill>
                  <a:srgbClr val="660033"/>
                </a:solidFill>
              </a:rPr>
              <a:t> </a:t>
            </a:r>
            <a:r>
              <a:rPr lang="ru-RU" b="1" dirty="0" err="1" smtClean="0">
                <a:solidFill>
                  <a:srgbClr val="660033"/>
                </a:solidFill>
              </a:rPr>
              <a:t>відносно</a:t>
            </a:r>
            <a:r>
              <a:rPr lang="ru-RU" b="1" dirty="0" smtClean="0">
                <a:solidFill>
                  <a:srgbClr val="660033"/>
                </a:solidFill>
              </a:rPr>
              <a:t>  </a:t>
            </a:r>
            <a:r>
              <a:rPr lang="ru-RU" sz="2400" b="1" i="1" dirty="0" smtClean="0">
                <a:solidFill>
                  <a:srgbClr val="660033"/>
                </a:solidFill>
              </a:rPr>
              <a:t>ДОДАВАННЯ,</a:t>
            </a:r>
            <a:r>
              <a:rPr lang="ru-RU" b="1" dirty="0" smtClean="0">
                <a:solidFill>
                  <a:srgbClr val="660033"/>
                </a:solidFill>
              </a:rPr>
              <a:t> </a:t>
            </a:r>
            <a:r>
              <a:rPr lang="ru-RU" b="1" dirty="0" err="1" smtClean="0">
                <a:solidFill>
                  <a:srgbClr val="660033"/>
                </a:solidFill>
              </a:rPr>
              <a:t>використовуючи</a:t>
            </a:r>
            <a:r>
              <a:rPr lang="ru-RU" b="1" dirty="0" smtClean="0">
                <a:solidFill>
                  <a:srgbClr val="660033"/>
                </a:solidFill>
              </a:rPr>
              <a:t> букв </a:t>
            </a:r>
            <a:r>
              <a:rPr lang="en-US" b="1" dirty="0" smtClean="0">
                <a:solidFill>
                  <a:srgbClr val="660033"/>
                </a:solidFill>
              </a:rPr>
              <a:t> x, y, z.</a:t>
            </a:r>
            <a:endParaRPr lang="ru-RU" b="1" dirty="0" smtClean="0">
              <a:solidFill>
                <a:srgbClr val="660033"/>
              </a:solidFill>
            </a:endParaRP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ru-RU" b="1" dirty="0" smtClean="0">
                <a:solidFill>
                  <a:srgbClr val="660033"/>
                </a:solidFill>
              </a:rPr>
              <a:t> 2</a:t>
            </a:r>
            <a:r>
              <a:rPr lang="en-US" b="1" dirty="0" smtClean="0">
                <a:solidFill>
                  <a:srgbClr val="660033"/>
                </a:solidFill>
              </a:rPr>
              <a:t>.</a:t>
            </a:r>
            <a:r>
              <a:rPr lang="ru-RU" b="1" dirty="0" err="1" smtClean="0">
                <a:solidFill>
                  <a:srgbClr val="660033"/>
                </a:solidFill>
              </a:rPr>
              <a:t>Запишіть</a:t>
            </a:r>
            <a:r>
              <a:rPr lang="ru-RU" b="1" dirty="0" smtClean="0">
                <a:solidFill>
                  <a:srgbClr val="660033"/>
                </a:solidFill>
              </a:rPr>
              <a:t> </a:t>
            </a:r>
            <a:r>
              <a:rPr lang="ru-RU" b="1" dirty="0" err="1" smtClean="0">
                <a:solidFill>
                  <a:srgbClr val="660033"/>
                </a:solidFill>
              </a:rPr>
              <a:t>розподільну</a:t>
            </a:r>
            <a:r>
              <a:rPr lang="ru-RU" b="1" dirty="0" smtClean="0">
                <a:solidFill>
                  <a:srgbClr val="660033"/>
                </a:solidFill>
              </a:rPr>
              <a:t> </a:t>
            </a:r>
            <a:r>
              <a:rPr lang="ru-RU" b="1" dirty="0" err="1" smtClean="0">
                <a:solidFill>
                  <a:srgbClr val="660033"/>
                </a:solidFill>
              </a:rPr>
              <a:t>властивість</a:t>
            </a:r>
            <a:r>
              <a:rPr lang="ru-RU" b="1" dirty="0" smtClean="0">
                <a:solidFill>
                  <a:srgbClr val="660033"/>
                </a:solidFill>
              </a:rPr>
              <a:t> </a:t>
            </a:r>
            <a:r>
              <a:rPr lang="ru-RU" b="1" dirty="0" err="1" smtClean="0">
                <a:solidFill>
                  <a:srgbClr val="660033"/>
                </a:solidFill>
              </a:rPr>
              <a:t>множення</a:t>
            </a:r>
            <a:r>
              <a:rPr lang="ru-RU" b="1" dirty="0" smtClean="0">
                <a:solidFill>
                  <a:srgbClr val="660033"/>
                </a:solidFill>
              </a:rPr>
              <a:t> </a:t>
            </a:r>
            <a:r>
              <a:rPr lang="ru-RU" b="1" dirty="0" err="1" smtClean="0">
                <a:solidFill>
                  <a:srgbClr val="660033"/>
                </a:solidFill>
              </a:rPr>
              <a:t>відносно</a:t>
            </a:r>
            <a:r>
              <a:rPr lang="ru-RU" b="1" dirty="0" smtClean="0">
                <a:solidFill>
                  <a:srgbClr val="660033"/>
                </a:solidFill>
              </a:rPr>
              <a:t> </a:t>
            </a:r>
            <a:r>
              <a:rPr lang="ru-RU" b="1" dirty="0" err="1" smtClean="0">
                <a:solidFill>
                  <a:srgbClr val="660033"/>
                </a:solidFill>
              </a:rPr>
              <a:t>віднімання</a:t>
            </a:r>
            <a:r>
              <a:rPr lang="en-US" b="1" dirty="0" smtClean="0">
                <a:solidFill>
                  <a:srgbClr val="660033"/>
                </a:solidFill>
              </a:rPr>
              <a:t>,</a:t>
            </a:r>
            <a:r>
              <a:rPr lang="uk-UA" b="1" dirty="0" smtClean="0">
                <a:solidFill>
                  <a:srgbClr val="660033"/>
                </a:solidFill>
              </a:rPr>
              <a:t> </a:t>
            </a:r>
            <a:r>
              <a:rPr lang="ru-RU" b="1" dirty="0" err="1" smtClean="0">
                <a:solidFill>
                  <a:srgbClr val="660033"/>
                </a:solidFill>
              </a:rPr>
              <a:t>використовуючи</a:t>
            </a:r>
            <a:r>
              <a:rPr lang="ru-RU" b="1" dirty="0" smtClean="0">
                <a:solidFill>
                  <a:srgbClr val="660033"/>
                </a:solidFill>
              </a:rPr>
              <a:t> </a:t>
            </a:r>
            <a:r>
              <a:rPr lang="ru-RU" b="1" dirty="0" err="1" smtClean="0">
                <a:solidFill>
                  <a:srgbClr val="660033"/>
                </a:solidFill>
              </a:rPr>
              <a:t>букви</a:t>
            </a:r>
            <a:endParaRPr lang="ru-RU" b="1" dirty="0" smtClean="0">
              <a:solidFill>
                <a:srgbClr val="660033"/>
              </a:solidFill>
            </a:endParaRP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ru-RU" b="1" dirty="0" smtClean="0">
                <a:solidFill>
                  <a:srgbClr val="660033"/>
                </a:solidFill>
              </a:rPr>
              <a:t>   </a:t>
            </a:r>
            <a:r>
              <a:rPr lang="en-US" b="1" dirty="0" smtClean="0">
                <a:solidFill>
                  <a:srgbClr val="660033"/>
                </a:solidFill>
              </a:rPr>
              <a:t>x, y, z.</a:t>
            </a:r>
            <a:r>
              <a:rPr lang="ru-RU" b="1" dirty="0" smtClean="0">
                <a:solidFill>
                  <a:srgbClr val="660033"/>
                </a:solidFill>
              </a:rPr>
              <a:t> 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endParaRPr lang="en-US" b="1" dirty="0" smtClean="0">
              <a:solidFill>
                <a:srgbClr val="660033"/>
              </a:solidFill>
            </a:endParaRPr>
          </a:p>
          <a:p>
            <a:pPr eaLnBrk="1" hangingPunct="1"/>
            <a:endParaRPr lang="ru-RU" b="1" dirty="0" smtClean="0">
              <a:solidFill>
                <a:srgbClr val="66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925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d36efffaa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636838"/>
            <a:ext cx="2428875" cy="3960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Рисунок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8263" y="2420938"/>
            <a:ext cx="2725737" cy="414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2771775" y="3716338"/>
            <a:ext cx="3240088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3200" b="1" dirty="0">
                <a:solidFill>
                  <a:srgbClr val="6600FF"/>
                </a:solidFill>
                <a:latin typeface="Georgia" pitchFamily="18" charset="0"/>
              </a:rPr>
              <a:t>5 </a:t>
            </a:r>
            <a:r>
              <a:rPr lang="ru-RU" sz="3200" b="1" dirty="0" err="1" smtClean="0">
                <a:solidFill>
                  <a:srgbClr val="6600FF"/>
                </a:solidFill>
                <a:latin typeface="Georgia" pitchFamily="18" charset="0"/>
              </a:rPr>
              <a:t>клас</a:t>
            </a:r>
            <a:endParaRPr lang="ru-RU" sz="3200" b="1" dirty="0">
              <a:solidFill>
                <a:srgbClr val="6600FF"/>
              </a:solidFill>
              <a:latin typeface="Georgia" pitchFamily="18" charset="0"/>
            </a:endParaRPr>
          </a:p>
        </p:txBody>
      </p:sp>
      <p:sp>
        <p:nvSpPr>
          <p:cNvPr id="3078" name="WordArt 6"/>
          <p:cNvSpPr>
            <a:spLocks noChangeArrowheads="1" noChangeShapeType="1" noTextEdit="1"/>
          </p:cNvSpPr>
          <p:nvPr/>
        </p:nvSpPr>
        <p:spPr bwMode="auto">
          <a:xfrm>
            <a:off x="539551" y="476250"/>
            <a:ext cx="7948811" cy="144058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k-UA" sz="3600" b="1" kern="10" dirty="0" smtClean="0">
                <a:ln w="19050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eorgia"/>
              </a:rPr>
              <a:t>Розподільна властивість</a:t>
            </a:r>
          </a:p>
          <a:p>
            <a:pPr algn="ctr"/>
            <a:r>
              <a:rPr lang="uk-UA" sz="3600" b="1" kern="10" dirty="0" smtClean="0">
                <a:ln w="19050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eorgia"/>
              </a:rPr>
              <a:t> множення   </a:t>
            </a:r>
            <a:endParaRPr lang="ru-RU" sz="3600" b="1" kern="10" dirty="0">
              <a:ln w="19050">
                <a:solidFill>
                  <a:srgbClr val="00CCFF"/>
                </a:solidFill>
                <a:round/>
                <a:headEnd/>
                <a:tailEnd/>
              </a:ln>
              <a:solidFill>
                <a:srgbClr val="00008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7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-242888"/>
            <a:ext cx="8229600" cy="908051"/>
          </a:xfrm>
        </p:spPr>
        <p:txBody>
          <a:bodyPr/>
          <a:lstStyle/>
          <a:p>
            <a:pPr eaLnBrk="1" hangingPunct="1"/>
            <a:r>
              <a:rPr lang="ru-RU" dirty="0" err="1" smtClean="0">
                <a:solidFill>
                  <a:schemeClr val="accent2"/>
                </a:solidFill>
              </a:rPr>
              <a:t>Тест</a:t>
            </a:r>
            <a:r>
              <a:rPr lang="ru-RU" dirty="0" err="1" smtClean="0"/>
              <a:t>.</a:t>
            </a:r>
            <a:r>
              <a:rPr lang="ru-RU" sz="3600" dirty="0" err="1" smtClean="0"/>
              <a:t>Спростіть</a:t>
            </a:r>
            <a:r>
              <a:rPr lang="ru-RU" sz="3600" dirty="0" smtClean="0"/>
              <a:t> </a:t>
            </a:r>
            <a:r>
              <a:rPr lang="ru-RU" sz="3600" dirty="0" err="1" smtClean="0"/>
              <a:t>вираз</a:t>
            </a:r>
            <a:endParaRPr lang="ru-RU" dirty="0" smtClean="0">
              <a:solidFill>
                <a:srgbClr val="00CC00"/>
              </a:solidFill>
            </a:endParaRPr>
          </a:p>
        </p:txBody>
      </p:sp>
      <p:graphicFrame>
        <p:nvGraphicFramePr>
          <p:cNvPr id="117821" name="Group 61"/>
          <p:cNvGraphicFramePr>
            <a:graphicFrameLocks noGrp="1"/>
          </p:cNvGraphicFramePr>
          <p:nvPr>
            <p:ph idx="1"/>
          </p:nvPr>
        </p:nvGraphicFramePr>
        <p:xfrm>
          <a:off x="1476375" y="685800"/>
          <a:ext cx="5688013" cy="6169144"/>
        </p:xfrm>
        <a:graphic>
          <a:graphicData uri="http://schemas.openxmlformats.org/drawingml/2006/table">
            <a:tbl>
              <a:tblPr/>
              <a:tblGrid>
                <a:gridCol w="2746375"/>
                <a:gridCol w="2941638"/>
              </a:tblGrid>
              <a:tr h="15422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Arial" pitchFamily="34" charset="-7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Arial" pitchFamily="34" charset="-78"/>
                        </a:rPr>
                        <a:t>       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Arial" pitchFamily="34" charset="-78"/>
                        </a:rPr>
                        <a:t>8 </a:t>
                      </a: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Arial" pitchFamily="34" charset="-78"/>
                        </a:rPr>
                        <a:t>x + 11 x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Arial" pitchFamily="34" charset="-78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itchFamily="34" charset="-78"/>
                        </a:rPr>
                        <a:t>a)   3x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itchFamily="34" charset="-78"/>
                        </a:rPr>
                        <a:t>b)   8x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itchFamily="34" charset="-78"/>
                        </a:rPr>
                        <a:t>c)   19x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pitchFamily="34" charset="-78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22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Arial" pitchFamily="34" charset="-7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Arial" pitchFamily="34" charset="-78"/>
                        </a:rPr>
                        <a:t>      </a:t>
                      </a: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Arial" pitchFamily="34" charset="-78"/>
                        </a:rPr>
                        <a:t>19y – 13y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Arial" pitchFamily="34" charset="-78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itchFamily="34" charset="-78"/>
                        </a:rPr>
                        <a:t>a)   4y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itchFamily="34" charset="-78"/>
                        </a:rPr>
                        <a:t>b)   6y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itchFamily="34" charset="-78"/>
                        </a:rPr>
                        <a:t>c)    6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pitchFamily="34" charset="-78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22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Arial" pitchFamily="34" charset="-7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Arial" pitchFamily="34" charset="-78"/>
                        </a:rPr>
                        <a:t>      </a:t>
                      </a: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Arial" pitchFamily="34" charset="-78"/>
                        </a:rPr>
                        <a:t>25a – 12a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Arial" pitchFamily="34" charset="-78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lphaLcParenR"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itchFamily="34" charset="-78"/>
                        </a:rPr>
                        <a:t>13a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lphaLcParenR"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itchFamily="34" charset="-78"/>
                        </a:rPr>
                        <a:t> 37a  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itchFamily="34" charset="-78"/>
                        </a:rPr>
                        <a:t>c)    37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pitchFamily="34" charset="-78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22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Arial" pitchFamily="34" charset="-7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Arial" pitchFamily="34" charset="-78"/>
                        </a:rPr>
                        <a:t>      </a:t>
                      </a: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Arial" pitchFamily="34" charset="-78"/>
                        </a:rPr>
                        <a:t>b + 22b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Arial" pitchFamily="34" charset="-78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itchFamily="34" charset="-78"/>
                        </a:rPr>
                        <a:t>a)   22b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itchFamily="34" charset="-78"/>
                        </a:rPr>
                        <a:t>b)   23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itchFamily="34" charset="-78"/>
                        </a:rPr>
                        <a:t>c)   23b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pitchFamily="34" charset="-78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7428" name="Picture 42" descr="j019538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750" y="4581525"/>
            <a:ext cx="1338263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808" name="AutoShape 48"/>
          <p:cNvSpPr>
            <a:spLocks noChangeArrowheads="1"/>
          </p:cNvSpPr>
          <p:nvPr/>
        </p:nvSpPr>
        <p:spPr bwMode="auto">
          <a:xfrm>
            <a:off x="6588125" y="2276475"/>
            <a:ext cx="914400" cy="914400"/>
          </a:xfrm>
          <a:prstGeom prst="irregularSeal1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-78"/>
            </a:endParaRPr>
          </a:p>
        </p:txBody>
      </p:sp>
      <p:sp>
        <p:nvSpPr>
          <p:cNvPr id="117810" name="Oval 50"/>
          <p:cNvSpPr>
            <a:spLocks noChangeArrowheads="1"/>
          </p:cNvSpPr>
          <p:nvPr/>
        </p:nvSpPr>
        <p:spPr bwMode="auto">
          <a:xfrm>
            <a:off x="8604250" y="1125538"/>
            <a:ext cx="914400" cy="91440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-78"/>
            </a:endParaRPr>
          </a:p>
        </p:txBody>
      </p:sp>
      <p:sp>
        <p:nvSpPr>
          <p:cNvPr id="117813" name="Oval 53"/>
          <p:cNvSpPr>
            <a:spLocks noChangeArrowheads="1"/>
          </p:cNvSpPr>
          <p:nvPr/>
        </p:nvSpPr>
        <p:spPr bwMode="auto">
          <a:xfrm>
            <a:off x="8532813" y="2060575"/>
            <a:ext cx="914400" cy="91440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-78"/>
            </a:endParaRPr>
          </a:p>
        </p:txBody>
      </p:sp>
      <p:sp>
        <p:nvSpPr>
          <p:cNvPr id="117815" name="AutoShape 55"/>
          <p:cNvSpPr>
            <a:spLocks noChangeArrowheads="1"/>
          </p:cNvSpPr>
          <p:nvPr/>
        </p:nvSpPr>
        <p:spPr bwMode="auto">
          <a:xfrm>
            <a:off x="755650" y="1844675"/>
            <a:ext cx="962025" cy="914400"/>
          </a:xfrm>
          <a:prstGeom prst="star5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5117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1" y="-242888"/>
            <a:ext cx="8158361" cy="4824413"/>
          </a:xfrm>
        </p:spPr>
        <p:txBody>
          <a:bodyPr/>
          <a:lstStyle/>
          <a:p>
            <a:pPr eaLnBrk="1" hangingPunct="1"/>
            <a:r>
              <a:rPr lang="ru-RU" dirty="0" err="1" smtClean="0">
                <a:solidFill>
                  <a:schemeClr val="accent2"/>
                </a:solidFill>
              </a:rPr>
              <a:t>Домашнє</a:t>
            </a:r>
            <a:r>
              <a:rPr lang="ru-RU" dirty="0" smtClean="0">
                <a:solidFill>
                  <a:schemeClr val="accent2"/>
                </a:solidFill>
              </a:rPr>
              <a:t> </a:t>
            </a:r>
            <a:r>
              <a:rPr lang="ru-RU" dirty="0" err="1" smtClean="0">
                <a:solidFill>
                  <a:schemeClr val="accent2"/>
                </a:solidFill>
              </a:rPr>
              <a:t>завдання</a:t>
            </a:r>
            <a:r>
              <a:rPr lang="ru-RU" smtClean="0">
                <a:solidFill>
                  <a:schemeClr val="accent2"/>
                </a:solidFill>
              </a:rPr>
              <a:t>:</a:t>
            </a:r>
            <a:endParaRPr lang="ru-RU" dirty="0" smtClean="0">
              <a:solidFill>
                <a:srgbClr val="00CC00"/>
              </a:solidFill>
            </a:endParaRPr>
          </a:p>
        </p:txBody>
      </p:sp>
      <p:pic>
        <p:nvPicPr>
          <p:cNvPr id="17428" name="Picture 42" descr="j019538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750" y="4581525"/>
            <a:ext cx="1338263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808" name="AutoShape 48"/>
          <p:cNvSpPr>
            <a:spLocks noChangeArrowheads="1"/>
          </p:cNvSpPr>
          <p:nvPr/>
        </p:nvSpPr>
        <p:spPr bwMode="auto">
          <a:xfrm>
            <a:off x="6588125" y="2276475"/>
            <a:ext cx="914400" cy="914400"/>
          </a:xfrm>
          <a:prstGeom prst="irregularSeal1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-78"/>
            </a:endParaRPr>
          </a:p>
        </p:txBody>
      </p:sp>
      <p:sp>
        <p:nvSpPr>
          <p:cNvPr id="117810" name="Oval 50"/>
          <p:cNvSpPr>
            <a:spLocks noChangeArrowheads="1"/>
          </p:cNvSpPr>
          <p:nvPr/>
        </p:nvSpPr>
        <p:spPr bwMode="auto">
          <a:xfrm>
            <a:off x="8604250" y="1125538"/>
            <a:ext cx="914400" cy="91440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-78"/>
            </a:endParaRPr>
          </a:p>
        </p:txBody>
      </p:sp>
      <p:sp>
        <p:nvSpPr>
          <p:cNvPr id="117813" name="Oval 53"/>
          <p:cNvSpPr>
            <a:spLocks noChangeArrowheads="1"/>
          </p:cNvSpPr>
          <p:nvPr/>
        </p:nvSpPr>
        <p:spPr bwMode="auto">
          <a:xfrm>
            <a:off x="8532813" y="2060575"/>
            <a:ext cx="914400" cy="91440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-78"/>
            </a:endParaRPr>
          </a:p>
        </p:txBody>
      </p:sp>
      <p:sp>
        <p:nvSpPr>
          <p:cNvPr id="117815" name="AutoShape 55"/>
          <p:cNvSpPr>
            <a:spLocks noChangeArrowheads="1"/>
          </p:cNvSpPr>
          <p:nvPr/>
        </p:nvSpPr>
        <p:spPr bwMode="auto">
          <a:xfrm>
            <a:off x="539552" y="1933762"/>
            <a:ext cx="962025" cy="914400"/>
          </a:xfrm>
          <a:prstGeom prst="star5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55776" y="3861048"/>
            <a:ext cx="44262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§</a:t>
            </a:r>
            <a:r>
              <a:rPr lang="ru-RU" sz="3600" dirty="0" smtClean="0"/>
              <a:t>3, п.17, </a:t>
            </a:r>
            <a:r>
              <a:rPr lang="uk-UA" sz="3600" i="1" smtClean="0"/>
              <a:t>№</a:t>
            </a:r>
            <a:r>
              <a:rPr lang="en-US" sz="3600" i="1" smtClean="0"/>
              <a:t> </a:t>
            </a:r>
            <a:r>
              <a:rPr lang="en-US" sz="3600" i="1" dirty="0" smtClean="0"/>
              <a:t>432</a:t>
            </a:r>
            <a:r>
              <a:rPr lang="uk-UA" sz="3600" i="1" dirty="0" smtClean="0"/>
              <a:t>,438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24215106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Лу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650" y="2924175"/>
            <a:ext cx="4308475" cy="356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Рисунок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8263" y="2708275"/>
            <a:ext cx="2725737" cy="414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179388" y="188913"/>
            <a:ext cx="8713787" cy="2447925"/>
          </a:xfrm>
          <a:prstGeom prst="wedgeRoundRectCallout">
            <a:avLst>
              <a:gd name="adj1" fmla="val 33750"/>
              <a:gd name="adj2" fmla="val 80287"/>
              <a:gd name="adj3" fmla="val 16667"/>
            </a:avLst>
          </a:prstGeom>
          <a:solidFill>
            <a:srgbClr val="FFFFFF"/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За всю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історію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людства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було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придумано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багато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способів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множення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.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Тільки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в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кінці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XV - початку XVI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століття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італійський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математик Лука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Пачолі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400" b="1" i="1" dirty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1600" b="1" dirty="0" err="1" smtClean="0">
                <a:solidFill>
                  <a:schemeClr val="accent2"/>
                </a:solidFill>
                <a:latin typeface="Georgia" pitchFamily="18" charset="0"/>
              </a:rPr>
              <a:t>НА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водить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8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різних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способів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множення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в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своєму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трактаті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про арифметику.</a:t>
            </a:r>
          </a:p>
          <a:p>
            <a:pPr algn="ctr"/>
            <a:endParaRPr lang="ru-RU" sz="2400" b="1" i="1" dirty="0" smtClean="0">
              <a:solidFill>
                <a:schemeClr val="accent2"/>
              </a:solidFill>
              <a:latin typeface="Georgia" pitchFamily="18" charset="0"/>
            </a:endParaRPr>
          </a:p>
          <a:p>
            <a:pPr algn="ctr"/>
            <a:endParaRPr lang="ru-RU" sz="2400" b="1" i="1" dirty="0" smtClean="0">
              <a:solidFill>
                <a:schemeClr val="accent2"/>
              </a:solidFill>
              <a:latin typeface="Georgia" pitchFamily="18" charset="0"/>
            </a:endParaRPr>
          </a:p>
          <a:p>
            <a:pPr algn="ctr"/>
            <a:endParaRPr lang="ru-RU" sz="2400" b="1" i="1" dirty="0" smtClean="0">
              <a:solidFill>
                <a:schemeClr val="accent2"/>
              </a:solidFill>
              <a:latin typeface="Georgia" pitchFamily="18" charset="0"/>
            </a:endParaRPr>
          </a:p>
          <a:p>
            <a:pPr algn="ctr"/>
            <a:endParaRPr lang="ru-RU" sz="2400" b="1" i="1" dirty="0" smtClean="0">
              <a:solidFill>
                <a:schemeClr val="accent2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Уилья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3068638"/>
            <a:ext cx="23622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Рисунок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8263" y="2708275"/>
            <a:ext cx="2725737" cy="414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5128" name="Group 8"/>
          <p:cNvGrpSpPr>
            <a:grpSpLocks/>
          </p:cNvGrpSpPr>
          <p:nvPr/>
        </p:nvGrpSpPr>
        <p:grpSpPr bwMode="auto">
          <a:xfrm>
            <a:off x="89694" y="245375"/>
            <a:ext cx="8713787" cy="1368425"/>
            <a:chOff x="113" y="119"/>
            <a:chExt cx="5489" cy="862"/>
          </a:xfrm>
        </p:grpSpPr>
        <p:sp>
          <p:nvSpPr>
            <p:cNvPr id="5126" name="AutoShape 6"/>
            <p:cNvSpPr>
              <a:spLocks noChangeArrowheads="1"/>
            </p:cNvSpPr>
            <p:nvPr/>
          </p:nvSpPr>
          <p:spPr bwMode="auto">
            <a:xfrm>
              <a:off x="113" y="119"/>
              <a:ext cx="5489" cy="862"/>
            </a:xfrm>
            <a:prstGeom prst="wedgeRoundRectCallout">
              <a:avLst>
                <a:gd name="adj1" fmla="val 33750"/>
                <a:gd name="adj2" fmla="val 183065"/>
                <a:gd name="adj3" fmla="val 16667"/>
              </a:avLst>
            </a:prstGeom>
            <a:solidFill>
              <a:srgbClr val="FFFF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ru-RU" sz="2400" b="1" i="1" dirty="0" smtClean="0">
                  <a:solidFill>
                    <a:schemeClr val="accent2"/>
                  </a:solidFill>
                  <a:latin typeface="Georgia" pitchFamily="18" charset="0"/>
                </a:rPr>
                <a:t>Знак </a:t>
              </a:r>
              <a:r>
                <a:rPr lang="ru-RU" sz="2400" b="1" i="1" dirty="0" err="1" smtClean="0">
                  <a:solidFill>
                    <a:schemeClr val="accent2"/>
                  </a:solidFill>
                  <a:latin typeface="Georgia" pitchFamily="18" charset="0"/>
                </a:rPr>
                <a:t>множення</a:t>
              </a:r>
              <a:r>
                <a:rPr lang="ru-RU" sz="2400" b="1" i="1" dirty="0" smtClean="0">
                  <a:solidFill>
                    <a:schemeClr val="accent2"/>
                  </a:solidFill>
                  <a:latin typeface="Georgia" pitchFamily="18" charset="0"/>
                </a:rPr>
                <a:t> «</a:t>
              </a:r>
              <a:r>
                <a:rPr lang="ru-RU" sz="2400" b="1" i="1" dirty="0" err="1" smtClean="0">
                  <a:solidFill>
                    <a:schemeClr val="accent2"/>
                  </a:solidFill>
                  <a:latin typeface="Georgia" pitchFamily="18" charset="0"/>
                </a:rPr>
                <a:t>косий</a:t>
              </a:r>
              <a:r>
                <a:rPr lang="ru-RU" sz="2400" b="1" i="1" dirty="0" smtClean="0">
                  <a:solidFill>
                    <a:schemeClr val="accent2"/>
                  </a:solidFill>
                  <a:latin typeface="Georgia" pitchFamily="18" charset="0"/>
                </a:rPr>
                <a:t> </a:t>
              </a:r>
              <a:r>
                <a:rPr lang="ru-RU" sz="2400" b="1" i="1" dirty="0" err="1" smtClean="0">
                  <a:solidFill>
                    <a:schemeClr val="accent2"/>
                  </a:solidFill>
                  <a:latin typeface="Georgia" pitchFamily="18" charset="0"/>
                </a:rPr>
                <a:t>хрест</a:t>
              </a:r>
              <a:r>
                <a:rPr lang="ru-RU" sz="2400" b="1" i="1" dirty="0" smtClean="0">
                  <a:solidFill>
                    <a:schemeClr val="accent2"/>
                  </a:solidFill>
                  <a:latin typeface="Georgia" pitchFamily="18" charset="0"/>
                </a:rPr>
                <a:t>» () </a:t>
              </a:r>
              <a:r>
                <a:rPr lang="ru-RU" sz="2400" b="1" i="1" dirty="0">
                  <a:solidFill>
                    <a:schemeClr val="accent2"/>
                  </a:solidFill>
                  <a:latin typeface="Georgia" pitchFamily="18" charset="0"/>
                </a:rPr>
                <a:t> </a:t>
              </a:r>
              <a:r>
                <a:rPr lang="ru-RU" sz="2400" b="1" i="1" dirty="0" smtClean="0">
                  <a:solidFill>
                    <a:schemeClr val="accent2"/>
                  </a:solidFill>
                  <a:latin typeface="Georgia" pitchFamily="18" charset="0"/>
                </a:rPr>
                <a:t>    </a:t>
              </a:r>
              <a:r>
                <a:rPr lang="ru-RU" sz="2400" b="1" i="1" dirty="0" err="1" smtClean="0">
                  <a:solidFill>
                    <a:schemeClr val="accent2"/>
                  </a:solidFill>
                  <a:latin typeface="Georgia" pitchFamily="18" charset="0"/>
                </a:rPr>
                <a:t>вперше</a:t>
              </a:r>
              <a:r>
                <a:rPr lang="ru-RU" sz="2400" b="1" i="1" dirty="0" smtClean="0">
                  <a:solidFill>
                    <a:schemeClr val="accent2"/>
                  </a:solidFill>
                  <a:latin typeface="Georgia" pitchFamily="18" charset="0"/>
                </a:rPr>
                <a:t> в 1631 </a:t>
              </a:r>
              <a:r>
                <a:rPr lang="ru-RU" sz="2400" b="1" i="1" dirty="0" err="1" smtClean="0">
                  <a:solidFill>
                    <a:schemeClr val="accent2"/>
                  </a:solidFill>
                  <a:latin typeface="Georgia" pitchFamily="18" charset="0"/>
                </a:rPr>
                <a:t>році</a:t>
              </a:r>
              <a:r>
                <a:rPr lang="ru-RU" sz="2400" b="1" i="1" dirty="0" smtClean="0">
                  <a:solidFill>
                    <a:schemeClr val="accent2"/>
                  </a:solidFill>
                  <a:latin typeface="Georgia" pitchFamily="18" charset="0"/>
                </a:rPr>
                <a:t> ввели </a:t>
              </a:r>
              <a:r>
                <a:rPr lang="ru-RU" sz="2400" b="1" i="1" dirty="0" err="1" smtClean="0">
                  <a:solidFill>
                    <a:schemeClr val="accent2"/>
                  </a:solidFill>
                  <a:latin typeface="Georgia" pitchFamily="18" charset="0"/>
                </a:rPr>
                <a:t>англійський</a:t>
              </a:r>
              <a:r>
                <a:rPr lang="ru-RU" sz="2400" b="1" i="1" dirty="0" smtClean="0">
                  <a:solidFill>
                    <a:schemeClr val="accent2"/>
                  </a:solidFill>
                  <a:latin typeface="Georgia" pitchFamily="18" charset="0"/>
                </a:rPr>
                <a:t> математик </a:t>
              </a:r>
              <a:r>
                <a:rPr lang="ru-RU" sz="2400" b="1" i="1" dirty="0" err="1" smtClean="0">
                  <a:solidFill>
                    <a:schemeClr val="accent2"/>
                  </a:solidFill>
                  <a:latin typeface="Georgia" pitchFamily="18" charset="0"/>
                </a:rPr>
                <a:t>Вільям</a:t>
              </a:r>
              <a:r>
                <a:rPr lang="ru-RU" sz="2400" b="1" i="1" dirty="0" smtClean="0">
                  <a:solidFill>
                    <a:schemeClr val="accent2"/>
                  </a:solidFill>
                  <a:latin typeface="Georgia" pitchFamily="18" charset="0"/>
                </a:rPr>
                <a:t> </a:t>
              </a:r>
              <a:r>
                <a:rPr lang="ru-RU" sz="2400" b="1" i="1" dirty="0" err="1" smtClean="0">
                  <a:solidFill>
                    <a:schemeClr val="accent2"/>
                  </a:solidFill>
                  <a:latin typeface="Georgia" pitchFamily="18" charset="0"/>
                </a:rPr>
                <a:t>Оутред</a:t>
              </a:r>
              <a:r>
                <a:rPr lang="ru-RU" sz="2400" b="1" i="1" dirty="0" smtClean="0">
                  <a:solidFill>
                    <a:schemeClr val="accent2"/>
                  </a:solidFill>
                  <a:latin typeface="Georgia" pitchFamily="18" charset="0"/>
                </a:rPr>
                <a:t> (1575 - 1660)</a:t>
              </a:r>
              <a:endParaRPr lang="ru-RU" sz="2400" b="1" i="1" dirty="0">
                <a:solidFill>
                  <a:schemeClr val="accent2"/>
                </a:solidFill>
                <a:latin typeface="Georgia" pitchFamily="18" charset="0"/>
              </a:endParaRPr>
            </a:p>
          </p:txBody>
        </p:sp>
        <p:sp>
          <p:nvSpPr>
            <p:cNvPr id="5127" name="WordArt 7"/>
            <p:cNvSpPr>
              <a:spLocks noChangeArrowheads="1" noChangeShapeType="1" noTextEdit="1"/>
            </p:cNvSpPr>
            <p:nvPr/>
          </p:nvSpPr>
          <p:spPr bwMode="auto">
            <a:xfrm rot="2735809">
              <a:off x="3618" y="194"/>
              <a:ext cx="226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 smtClean="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+</a:t>
              </a:r>
              <a:endParaRPr lang="ru-RU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endParaRPr>
            </a:p>
          </p:txBody>
        </p:sp>
      </p:grpSp>
      <p:sp>
        <p:nvSpPr>
          <p:cNvPr id="5129" name="AutoShape 9"/>
          <p:cNvSpPr>
            <a:spLocks noChangeArrowheads="1"/>
          </p:cNvSpPr>
          <p:nvPr/>
        </p:nvSpPr>
        <p:spPr bwMode="auto">
          <a:xfrm>
            <a:off x="179388" y="1628775"/>
            <a:ext cx="8534400" cy="1368425"/>
          </a:xfrm>
          <a:prstGeom prst="wedgeRoundRectCallout">
            <a:avLst>
              <a:gd name="adj1" fmla="val 36088"/>
              <a:gd name="adj2" fmla="val 114153"/>
              <a:gd name="adj3" fmla="val 16667"/>
            </a:avLst>
          </a:prstGeom>
          <a:solidFill>
            <a:srgbClr val="FFFFFF"/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Пізніше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, в 1698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році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,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видатний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німецький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математик Г.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Лейбніц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(1646 - 1 716),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ввів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знак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множення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«КРАПКА».</a:t>
            </a:r>
            <a:endParaRPr lang="ru-RU" sz="2400" b="1" i="1" dirty="0">
              <a:solidFill>
                <a:schemeClr val="accent2"/>
              </a:solidFill>
              <a:latin typeface="Georgia" pitchFamily="18" charset="0"/>
            </a:endParaRPr>
          </a:p>
        </p:txBody>
      </p:sp>
      <p:pic>
        <p:nvPicPr>
          <p:cNvPr id="5130" name="Picture 10" descr="Лейбни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585" r="3905"/>
          <a:stretch>
            <a:fillRect/>
          </a:stretch>
        </p:blipFill>
        <p:spPr bwMode="auto">
          <a:xfrm>
            <a:off x="2843213" y="3068638"/>
            <a:ext cx="2519362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6" name="Group 6"/>
          <p:cNvGrpSpPr>
            <a:grpSpLocks/>
          </p:cNvGrpSpPr>
          <p:nvPr/>
        </p:nvGrpSpPr>
        <p:grpSpPr bwMode="auto">
          <a:xfrm rot="1641046">
            <a:off x="0" y="-242888"/>
            <a:ext cx="3779838" cy="2528888"/>
            <a:chOff x="982" y="2205"/>
            <a:chExt cx="2381" cy="1593"/>
          </a:xfrm>
        </p:grpSpPr>
        <p:grpSp>
          <p:nvGrpSpPr>
            <p:cNvPr id="15367" name="Group 7"/>
            <p:cNvGrpSpPr>
              <a:grpSpLocks/>
            </p:cNvGrpSpPr>
            <p:nvPr/>
          </p:nvGrpSpPr>
          <p:grpSpPr bwMode="auto">
            <a:xfrm>
              <a:off x="1187" y="2330"/>
              <a:ext cx="1566" cy="1468"/>
              <a:chOff x="3352" y="1694"/>
              <a:chExt cx="1566" cy="1388"/>
            </a:xfrm>
          </p:grpSpPr>
          <p:sp>
            <p:nvSpPr>
              <p:cNvPr id="15368" name="Freeform 8"/>
              <p:cNvSpPr>
                <a:spLocks/>
              </p:cNvSpPr>
              <p:nvPr/>
            </p:nvSpPr>
            <p:spPr bwMode="auto">
              <a:xfrm rot="2041143">
                <a:off x="3618" y="1694"/>
                <a:ext cx="1289" cy="1388"/>
              </a:xfrm>
              <a:custGeom>
                <a:avLst/>
                <a:gdLst>
                  <a:gd name="T0" fmla="*/ 1016 w 2210"/>
                  <a:gd name="T1" fmla="*/ 0 h 2441"/>
                  <a:gd name="T2" fmla="*/ 2210 w 2210"/>
                  <a:gd name="T3" fmla="*/ 52 h 2441"/>
                  <a:gd name="T4" fmla="*/ 1249 w 2210"/>
                  <a:gd name="T5" fmla="*/ 2200 h 2441"/>
                  <a:gd name="T6" fmla="*/ 1249 w 2210"/>
                  <a:gd name="T7" fmla="*/ 2200 h 2441"/>
                  <a:gd name="T8" fmla="*/ 2200 w 2210"/>
                  <a:gd name="T9" fmla="*/ 44 h 2441"/>
                  <a:gd name="T10" fmla="*/ 2200 w 2210"/>
                  <a:gd name="T11" fmla="*/ 334 h 2441"/>
                  <a:gd name="T12" fmla="*/ 1275 w 2210"/>
                  <a:gd name="T13" fmla="*/ 2441 h 2441"/>
                  <a:gd name="T14" fmla="*/ 1242 w 2210"/>
                  <a:gd name="T15" fmla="*/ 2201 h 2441"/>
                  <a:gd name="T16" fmla="*/ 58 w 2210"/>
                  <a:gd name="T17" fmla="*/ 2201 h 2441"/>
                  <a:gd name="T18" fmla="*/ 0 w 2210"/>
                  <a:gd name="T19" fmla="*/ 2400 h 2441"/>
                  <a:gd name="T20" fmla="*/ 19 w 2210"/>
                  <a:gd name="T21" fmla="*/ 2165 h 2441"/>
                  <a:gd name="T22" fmla="*/ 1246 w 2210"/>
                  <a:gd name="T23" fmla="*/ 2210 h 2441"/>
                  <a:gd name="T24" fmla="*/ 1275 w 2210"/>
                  <a:gd name="T25" fmla="*/ 2441 h 2441"/>
                  <a:gd name="T26" fmla="*/ 1246 w 2210"/>
                  <a:gd name="T27" fmla="*/ 2210 h 2441"/>
                  <a:gd name="T28" fmla="*/ 29 w 2210"/>
                  <a:gd name="T29" fmla="*/ 2156 h 2441"/>
                  <a:gd name="T30" fmla="*/ 10 w 2210"/>
                  <a:gd name="T31" fmla="*/ 2392 h 2441"/>
                  <a:gd name="T32" fmla="*/ 29 w 2210"/>
                  <a:gd name="T33" fmla="*/ 2150 h 2441"/>
                  <a:gd name="T34" fmla="*/ 1016 w 2210"/>
                  <a:gd name="T35" fmla="*/ 0 h 24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10" h="2441">
                    <a:moveTo>
                      <a:pt x="1016" y="0"/>
                    </a:moveTo>
                    <a:lnTo>
                      <a:pt x="2210" y="52"/>
                    </a:lnTo>
                    <a:lnTo>
                      <a:pt x="1249" y="2200"/>
                    </a:lnTo>
                    <a:lnTo>
                      <a:pt x="1249" y="2200"/>
                    </a:lnTo>
                    <a:lnTo>
                      <a:pt x="2200" y="44"/>
                    </a:lnTo>
                    <a:lnTo>
                      <a:pt x="2200" y="334"/>
                    </a:lnTo>
                    <a:lnTo>
                      <a:pt x="1275" y="2441"/>
                    </a:lnTo>
                    <a:lnTo>
                      <a:pt x="1242" y="2201"/>
                    </a:lnTo>
                    <a:lnTo>
                      <a:pt x="58" y="2201"/>
                    </a:lnTo>
                    <a:lnTo>
                      <a:pt x="0" y="2400"/>
                    </a:lnTo>
                    <a:lnTo>
                      <a:pt x="19" y="2165"/>
                    </a:lnTo>
                    <a:lnTo>
                      <a:pt x="1246" y="2210"/>
                    </a:lnTo>
                    <a:lnTo>
                      <a:pt x="1275" y="2441"/>
                    </a:lnTo>
                    <a:lnTo>
                      <a:pt x="1246" y="2210"/>
                    </a:lnTo>
                    <a:lnTo>
                      <a:pt x="29" y="2156"/>
                    </a:lnTo>
                    <a:lnTo>
                      <a:pt x="10" y="2392"/>
                    </a:lnTo>
                    <a:lnTo>
                      <a:pt x="29" y="2150"/>
                    </a:lnTo>
                    <a:lnTo>
                      <a:pt x="101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200"/>
                  </a:gs>
                  <a:gs pos="100000">
                    <a:srgbClr val="66FF33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5369" name="Group 9"/>
              <p:cNvGrpSpPr>
                <a:grpSpLocks/>
              </p:cNvGrpSpPr>
              <p:nvPr/>
            </p:nvGrpSpPr>
            <p:grpSpPr bwMode="auto">
              <a:xfrm>
                <a:off x="3352" y="2062"/>
                <a:ext cx="1566" cy="946"/>
                <a:chOff x="3352" y="2062"/>
                <a:chExt cx="1566" cy="946"/>
              </a:xfrm>
            </p:grpSpPr>
            <p:sp>
              <p:nvSpPr>
                <p:cNvPr id="15370" name="Text Box 10"/>
                <p:cNvSpPr txBox="1">
                  <a:spLocks noChangeArrowheads="1"/>
                </p:cNvSpPr>
                <p:nvPr/>
              </p:nvSpPr>
              <p:spPr bwMode="auto">
                <a:xfrm rot="-2037481">
                  <a:off x="3657" y="2062"/>
                  <a:ext cx="1261" cy="41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prstDash val="sysDot"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ru-RU" sz="2000" b="1" i="1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КАРАНДАШИ</a:t>
                  </a:r>
                  <a:r>
                    <a:rPr lang="ru-RU" sz="4000">
                      <a:latin typeface="Times New Roman" pitchFamily="18" charset="0"/>
                    </a:rPr>
                    <a:t> </a:t>
                  </a:r>
                </a:p>
              </p:txBody>
            </p:sp>
            <p:sp>
              <p:nvSpPr>
                <p:cNvPr id="15371" name="Freeform 11"/>
                <p:cNvSpPr>
                  <a:spLocks/>
                </p:cNvSpPr>
                <p:nvPr/>
              </p:nvSpPr>
              <p:spPr bwMode="auto">
                <a:xfrm>
                  <a:off x="3352" y="2464"/>
                  <a:ext cx="656" cy="544"/>
                </a:xfrm>
                <a:custGeom>
                  <a:avLst/>
                  <a:gdLst>
                    <a:gd name="T0" fmla="*/ 96 w 656"/>
                    <a:gd name="T1" fmla="*/ 0 h 544"/>
                    <a:gd name="T2" fmla="*/ 656 w 656"/>
                    <a:gd name="T3" fmla="*/ 432 h 544"/>
                    <a:gd name="T4" fmla="*/ 592 w 656"/>
                    <a:gd name="T5" fmla="*/ 544 h 544"/>
                    <a:gd name="T6" fmla="*/ 0 w 656"/>
                    <a:gd name="T7" fmla="*/ 96 h 544"/>
                    <a:gd name="T8" fmla="*/ 96 w 656"/>
                    <a:gd name="T9" fmla="*/ 0 h 5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6" h="544">
                      <a:moveTo>
                        <a:pt x="96" y="0"/>
                      </a:moveTo>
                      <a:lnTo>
                        <a:pt x="656" y="432"/>
                      </a:lnTo>
                      <a:lnTo>
                        <a:pt x="592" y="544"/>
                      </a:lnTo>
                      <a:lnTo>
                        <a:pt x="0" y="96"/>
                      </a:lnTo>
                      <a:lnTo>
                        <a:pt x="96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00"/>
                    </a:gs>
                    <a:gs pos="100000">
                      <a:srgbClr val="66FF33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15372" name="Group 12"/>
            <p:cNvGrpSpPr>
              <a:grpSpLocks/>
            </p:cNvGrpSpPr>
            <p:nvPr/>
          </p:nvGrpSpPr>
          <p:grpSpPr bwMode="auto">
            <a:xfrm rot="521378">
              <a:off x="982" y="2711"/>
              <a:ext cx="1564" cy="870"/>
              <a:chOff x="1089" y="1472"/>
              <a:chExt cx="1564" cy="870"/>
            </a:xfrm>
          </p:grpSpPr>
          <p:grpSp>
            <p:nvGrpSpPr>
              <p:cNvPr id="15373" name="Group 13"/>
              <p:cNvGrpSpPr>
                <a:grpSpLocks/>
              </p:cNvGrpSpPr>
              <p:nvPr/>
            </p:nvGrpSpPr>
            <p:grpSpPr bwMode="auto">
              <a:xfrm rot="4378357">
                <a:off x="1915" y="1714"/>
                <a:ext cx="289" cy="816"/>
                <a:chOff x="343" y="1511"/>
                <a:chExt cx="852" cy="1953"/>
              </a:xfrm>
            </p:grpSpPr>
            <p:sp>
              <p:nvSpPr>
                <p:cNvPr id="15374" name="Freeform 1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75" name="Freeform 1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76" name="Freeform 1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77" name="Freeform 1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378" name="Group 18"/>
              <p:cNvGrpSpPr>
                <a:grpSpLocks/>
              </p:cNvGrpSpPr>
              <p:nvPr/>
            </p:nvGrpSpPr>
            <p:grpSpPr bwMode="auto">
              <a:xfrm rot="4378357">
                <a:off x="1878" y="1672"/>
                <a:ext cx="288" cy="816"/>
                <a:chOff x="343" y="1511"/>
                <a:chExt cx="852" cy="1953"/>
              </a:xfrm>
            </p:grpSpPr>
            <p:sp>
              <p:nvSpPr>
                <p:cNvPr id="15379" name="Freeform 1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80" name="Freeform 2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81" name="Freeform 2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82" name="Freeform 2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383" name="Group 23"/>
              <p:cNvGrpSpPr>
                <a:grpSpLocks/>
              </p:cNvGrpSpPr>
              <p:nvPr/>
            </p:nvGrpSpPr>
            <p:grpSpPr bwMode="auto">
              <a:xfrm rot="4378357">
                <a:off x="1792" y="1642"/>
                <a:ext cx="289" cy="815"/>
                <a:chOff x="343" y="1511"/>
                <a:chExt cx="852" cy="1953"/>
              </a:xfrm>
            </p:grpSpPr>
            <p:sp>
              <p:nvSpPr>
                <p:cNvPr id="15384" name="Freeform 2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85" name="Freeform 2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86" name="Freeform 2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87" name="Freeform 2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388" name="Group 28"/>
              <p:cNvGrpSpPr>
                <a:grpSpLocks/>
              </p:cNvGrpSpPr>
              <p:nvPr/>
            </p:nvGrpSpPr>
            <p:grpSpPr bwMode="auto">
              <a:xfrm rot="4378357">
                <a:off x="1723" y="1598"/>
                <a:ext cx="288" cy="816"/>
                <a:chOff x="343" y="1511"/>
                <a:chExt cx="852" cy="1953"/>
              </a:xfrm>
            </p:grpSpPr>
            <p:sp>
              <p:nvSpPr>
                <p:cNvPr id="15389" name="Freeform 2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CC33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90" name="Freeform 3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91" name="Freeform 3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92" name="Freeform 3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393" name="Group 33"/>
              <p:cNvGrpSpPr>
                <a:grpSpLocks/>
              </p:cNvGrpSpPr>
              <p:nvPr/>
            </p:nvGrpSpPr>
            <p:grpSpPr bwMode="auto">
              <a:xfrm rot="4378357">
                <a:off x="1662" y="1552"/>
                <a:ext cx="288" cy="815"/>
                <a:chOff x="343" y="1511"/>
                <a:chExt cx="852" cy="1953"/>
              </a:xfrm>
            </p:grpSpPr>
            <p:sp>
              <p:nvSpPr>
                <p:cNvPr id="15394" name="Freeform 3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95" name="Freeform 3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96" name="Freeform 3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97" name="Freeform 3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398" name="Group 38"/>
              <p:cNvGrpSpPr>
                <a:grpSpLocks/>
              </p:cNvGrpSpPr>
              <p:nvPr/>
            </p:nvGrpSpPr>
            <p:grpSpPr bwMode="auto">
              <a:xfrm rot="4378357">
                <a:off x="1604" y="1509"/>
                <a:ext cx="289" cy="815"/>
                <a:chOff x="343" y="1511"/>
                <a:chExt cx="852" cy="1953"/>
              </a:xfrm>
            </p:grpSpPr>
            <p:sp>
              <p:nvSpPr>
                <p:cNvPr id="15399" name="Freeform 3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00" name="Freeform 4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01" name="Freeform 4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02" name="Freeform 4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403" name="Group 43"/>
              <p:cNvGrpSpPr>
                <a:grpSpLocks/>
              </p:cNvGrpSpPr>
              <p:nvPr/>
            </p:nvGrpSpPr>
            <p:grpSpPr bwMode="auto">
              <a:xfrm rot="4378357">
                <a:off x="1528" y="1473"/>
                <a:ext cx="289" cy="816"/>
                <a:chOff x="343" y="1511"/>
                <a:chExt cx="852" cy="1953"/>
              </a:xfrm>
            </p:grpSpPr>
            <p:sp>
              <p:nvSpPr>
                <p:cNvPr id="15404" name="Freeform 4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05" name="Freeform 4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06" name="Freeform 4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07" name="Freeform 4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408" name="Group 48"/>
              <p:cNvGrpSpPr>
                <a:grpSpLocks/>
              </p:cNvGrpSpPr>
              <p:nvPr/>
            </p:nvGrpSpPr>
            <p:grpSpPr bwMode="auto">
              <a:xfrm rot="4378357">
                <a:off x="1469" y="1417"/>
                <a:ext cx="288" cy="816"/>
                <a:chOff x="343" y="1511"/>
                <a:chExt cx="852" cy="1953"/>
              </a:xfrm>
            </p:grpSpPr>
            <p:sp>
              <p:nvSpPr>
                <p:cNvPr id="15409" name="Freeform 4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10" name="Freeform 5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11" name="Freeform 5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12" name="Freeform 5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413" name="Group 53"/>
              <p:cNvGrpSpPr>
                <a:grpSpLocks/>
              </p:cNvGrpSpPr>
              <p:nvPr/>
            </p:nvGrpSpPr>
            <p:grpSpPr bwMode="auto">
              <a:xfrm rot="4378357">
                <a:off x="1407" y="1380"/>
                <a:ext cx="288" cy="815"/>
                <a:chOff x="343" y="1511"/>
                <a:chExt cx="852" cy="1953"/>
              </a:xfrm>
            </p:grpSpPr>
            <p:sp>
              <p:nvSpPr>
                <p:cNvPr id="15414" name="Freeform 5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15" name="Freeform 5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16" name="Freeform 5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17" name="Freeform 5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418" name="Group 58"/>
              <p:cNvGrpSpPr>
                <a:grpSpLocks/>
              </p:cNvGrpSpPr>
              <p:nvPr/>
            </p:nvGrpSpPr>
            <p:grpSpPr bwMode="auto">
              <a:xfrm rot="4378357">
                <a:off x="1352" y="1318"/>
                <a:ext cx="289" cy="815"/>
                <a:chOff x="343" y="1511"/>
                <a:chExt cx="852" cy="1953"/>
              </a:xfrm>
            </p:grpSpPr>
            <p:sp>
              <p:nvSpPr>
                <p:cNvPr id="15419" name="Freeform 5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20" name="Freeform 6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21" name="Freeform 6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22" name="Freeform 6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423" name="Group 63"/>
              <p:cNvGrpSpPr>
                <a:grpSpLocks/>
              </p:cNvGrpSpPr>
              <p:nvPr/>
            </p:nvGrpSpPr>
            <p:grpSpPr bwMode="auto">
              <a:xfrm rot="4378357">
                <a:off x="1961" y="1570"/>
                <a:ext cx="288" cy="816"/>
                <a:chOff x="343" y="1511"/>
                <a:chExt cx="852" cy="1953"/>
              </a:xfrm>
            </p:grpSpPr>
            <p:sp>
              <p:nvSpPr>
                <p:cNvPr id="15424" name="Freeform 6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25" name="Freeform 6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26" name="Freeform 6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27" name="Freeform 6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428" name="Group 68"/>
              <p:cNvGrpSpPr>
                <a:grpSpLocks/>
              </p:cNvGrpSpPr>
              <p:nvPr/>
            </p:nvGrpSpPr>
            <p:grpSpPr bwMode="auto">
              <a:xfrm rot="4378357">
                <a:off x="1932" y="1506"/>
                <a:ext cx="289" cy="817"/>
                <a:chOff x="343" y="1511"/>
                <a:chExt cx="852" cy="1953"/>
              </a:xfrm>
            </p:grpSpPr>
            <p:sp>
              <p:nvSpPr>
                <p:cNvPr id="15429" name="Freeform 6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F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30" name="Freeform 7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31" name="Freeform 7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32" name="Freeform 7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F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433" name="Group 73"/>
              <p:cNvGrpSpPr>
                <a:grpSpLocks/>
              </p:cNvGrpSpPr>
              <p:nvPr/>
            </p:nvGrpSpPr>
            <p:grpSpPr bwMode="auto">
              <a:xfrm rot="4378357">
                <a:off x="1868" y="1457"/>
                <a:ext cx="289" cy="815"/>
                <a:chOff x="343" y="1511"/>
                <a:chExt cx="852" cy="1953"/>
              </a:xfrm>
            </p:grpSpPr>
            <p:sp>
              <p:nvSpPr>
                <p:cNvPr id="15434" name="Freeform 7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35" name="Freeform 7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36" name="Freeform 7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37" name="Freeform 7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438" name="Group 78"/>
              <p:cNvGrpSpPr>
                <a:grpSpLocks/>
              </p:cNvGrpSpPr>
              <p:nvPr/>
            </p:nvGrpSpPr>
            <p:grpSpPr bwMode="auto">
              <a:xfrm rot="4378357">
                <a:off x="1823" y="1412"/>
                <a:ext cx="288" cy="815"/>
                <a:chOff x="343" y="1511"/>
                <a:chExt cx="852" cy="1953"/>
              </a:xfrm>
            </p:grpSpPr>
            <p:sp>
              <p:nvSpPr>
                <p:cNvPr id="15439" name="Freeform 7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40" name="Freeform 8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41" name="Freeform 8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42" name="Freeform 8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443" name="Group 83"/>
              <p:cNvGrpSpPr>
                <a:grpSpLocks/>
              </p:cNvGrpSpPr>
              <p:nvPr/>
            </p:nvGrpSpPr>
            <p:grpSpPr bwMode="auto">
              <a:xfrm rot="4378357">
                <a:off x="1753" y="1370"/>
                <a:ext cx="288" cy="816"/>
                <a:chOff x="343" y="1511"/>
                <a:chExt cx="852" cy="1953"/>
              </a:xfrm>
            </p:grpSpPr>
            <p:sp>
              <p:nvSpPr>
                <p:cNvPr id="15444" name="Freeform 8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45" name="Freeform 8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46" name="Freeform 8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47" name="Freeform 8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448" name="Group 88"/>
              <p:cNvGrpSpPr>
                <a:grpSpLocks/>
              </p:cNvGrpSpPr>
              <p:nvPr/>
            </p:nvGrpSpPr>
            <p:grpSpPr bwMode="auto">
              <a:xfrm rot="4378357">
                <a:off x="1665" y="1336"/>
                <a:ext cx="289" cy="816"/>
                <a:chOff x="343" y="1511"/>
                <a:chExt cx="852" cy="1953"/>
              </a:xfrm>
            </p:grpSpPr>
            <p:sp>
              <p:nvSpPr>
                <p:cNvPr id="15449" name="Freeform 8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50" name="Freeform 9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51" name="Freeform 9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52" name="Freeform 9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453" name="Group 93"/>
              <p:cNvGrpSpPr>
                <a:grpSpLocks/>
              </p:cNvGrpSpPr>
              <p:nvPr/>
            </p:nvGrpSpPr>
            <p:grpSpPr bwMode="auto">
              <a:xfrm rot="4378357">
                <a:off x="1595" y="1293"/>
                <a:ext cx="289" cy="815"/>
                <a:chOff x="343" y="1511"/>
                <a:chExt cx="852" cy="1953"/>
              </a:xfrm>
            </p:grpSpPr>
            <p:sp>
              <p:nvSpPr>
                <p:cNvPr id="15454" name="Freeform 9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55" name="Freeform 9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56" name="Freeform 9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57" name="Freeform 9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458" name="Group 98"/>
              <p:cNvGrpSpPr>
                <a:grpSpLocks/>
              </p:cNvGrpSpPr>
              <p:nvPr/>
            </p:nvGrpSpPr>
            <p:grpSpPr bwMode="auto">
              <a:xfrm rot="4378357">
                <a:off x="1531" y="1256"/>
                <a:ext cx="289" cy="817"/>
                <a:chOff x="343" y="1511"/>
                <a:chExt cx="852" cy="1953"/>
              </a:xfrm>
            </p:grpSpPr>
            <p:sp>
              <p:nvSpPr>
                <p:cNvPr id="15459" name="Freeform 9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60" name="Freeform 10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61" name="Freeform 10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62" name="Freeform 10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463" name="Group 103"/>
              <p:cNvGrpSpPr>
                <a:grpSpLocks/>
              </p:cNvGrpSpPr>
              <p:nvPr/>
            </p:nvGrpSpPr>
            <p:grpSpPr bwMode="auto">
              <a:xfrm rot="4378357">
                <a:off x="1455" y="1208"/>
                <a:ext cx="288" cy="816"/>
                <a:chOff x="343" y="1511"/>
                <a:chExt cx="852" cy="1953"/>
              </a:xfrm>
            </p:grpSpPr>
            <p:sp>
              <p:nvSpPr>
                <p:cNvPr id="15464" name="Freeform 10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65" name="Freeform 10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66" name="Freeform 10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67" name="Freeform 10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66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468" name="Group 108"/>
              <p:cNvGrpSpPr>
                <a:grpSpLocks/>
              </p:cNvGrpSpPr>
              <p:nvPr/>
            </p:nvGrpSpPr>
            <p:grpSpPr bwMode="auto">
              <a:xfrm rot="4378357">
                <a:off x="2030" y="1604"/>
                <a:ext cx="288" cy="815"/>
                <a:chOff x="343" y="1511"/>
                <a:chExt cx="852" cy="1953"/>
              </a:xfrm>
            </p:grpSpPr>
            <p:sp>
              <p:nvSpPr>
                <p:cNvPr id="15469" name="Freeform 10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70" name="Freeform 11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71" name="Freeform 11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72" name="Freeform 11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473" name="Group 113"/>
              <p:cNvGrpSpPr>
                <a:grpSpLocks/>
              </p:cNvGrpSpPr>
              <p:nvPr/>
            </p:nvGrpSpPr>
            <p:grpSpPr bwMode="auto">
              <a:xfrm rot="4378357">
                <a:off x="1951" y="1762"/>
                <a:ext cx="289" cy="816"/>
                <a:chOff x="343" y="1511"/>
                <a:chExt cx="852" cy="1953"/>
              </a:xfrm>
            </p:grpSpPr>
            <p:sp>
              <p:nvSpPr>
                <p:cNvPr id="15474" name="Freeform 11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75" name="Freeform 11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76" name="Freeform 11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77" name="Freeform 11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478" name="Group 118"/>
              <p:cNvGrpSpPr>
                <a:grpSpLocks/>
              </p:cNvGrpSpPr>
              <p:nvPr/>
            </p:nvGrpSpPr>
            <p:grpSpPr bwMode="auto">
              <a:xfrm rot="4378357">
                <a:off x="2012" y="1790"/>
                <a:ext cx="288" cy="816"/>
                <a:chOff x="343" y="1511"/>
                <a:chExt cx="852" cy="1953"/>
              </a:xfrm>
            </p:grpSpPr>
            <p:sp>
              <p:nvSpPr>
                <p:cNvPr id="15479" name="Freeform 11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80" name="Freeform 12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81" name="Freeform 12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82" name="Freeform 12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66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483" name="Group 123"/>
              <p:cNvGrpSpPr>
                <a:grpSpLocks/>
              </p:cNvGrpSpPr>
              <p:nvPr/>
            </p:nvGrpSpPr>
            <p:grpSpPr bwMode="auto">
              <a:xfrm rot="4378357">
                <a:off x="2060" y="1668"/>
                <a:ext cx="288" cy="816"/>
                <a:chOff x="343" y="1511"/>
                <a:chExt cx="852" cy="1953"/>
              </a:xfrm>
            </p:grpSpPr>
            <p:sp>
              <p:nvSpPr>
                <p:cNvPr id="15484" name="Freeform 12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85" name="Freeform 12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86" name="Freeform 12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87" name="Freeform 12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488" name="Group 128"/>
              <p:cNvGrpSpPr>
                <a:grpSpLocks/>
              </p:cNvGrpSpPr>
              <p:nvPr/>
            </p:nvGrpSpPr>
            <p:grpSpPr bwMode="auto">
              <a:xfrm rot="4378357">
                <a:off x="2101" y="1715"/>
                <a:ext cx="289" cy="815"/>
                <a:chOff x="343" y="1511"/>
                <a:chExt cx="852" cy="1953"/>
              </a:xfrm>
            </p:grpSpPr>
            <p:sp>
              <p:nvSpPr>
                <p:cNvPr id="15489" name="Freeform 12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>
                    <a:gd name="T0" fmla="*/ 0 w 1252"/>
                    <a:gd name="T1" fmla="*/ 90 h 3125"/>
                    <a:gd name="T2" fmla="*/ 227 w 1252"/>
                    <a:gd name="T3" fmla="*/ 0 h 3125"/>
                    <a:gd name="T4" fmla="*/ 1179 w 1252"/>
                    <a:gd name="T5" fmla="*/ 2540 h 3125"/>
                    <a:gd name="T6" fmla="*/ 1252 w 1252"/>
                    <a:gd name="T7" fmla="*/ 3125 h 3125"/>
                    <a:gd name="T8" fmla="*/ 952 w 1252"/>
                    <a:gd name="T9" fmla="*/ 2630 h 3125"/>
                    <a:gd name="T10" fmla="*/ 0 w 1252"/>
                    <a:gd name="T11" fmla="*/ 90 h 3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90" name="Freeform 13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>
                    <a:gd name="T0" fmla="*/ 316 w 316"/>
                    <a:gd name="T1" fmla="*/ 608 h 608"/>
                    <a:gd name="T2" fmla="*/ 227 w 316"/>
                    <a:gd name="T3" fmla="*/ 0 h 608"/>
                    <a:gd name="T4" fmla="*/ 0 w 316"/>
                    <a:gd name="T5" fmla="*/ 90 h 608"/>
                    <a:gd name="T6" fmla="*/ 316 w 316"/>
                    <a:gd name="T7" fmla="*/ 608 h 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91" name="Freeform 13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>
                    <a:gd name="T0" fmla="*/ 85 w 121"/>
                    <a:gd name="T1" fmla="*/ 0 h 230"/>
                    <a:gd name="T2" fmla="*/ 0 w 121"/>
                    <a:gd name="T3" fmla="*/ 25 h 230"/>
                    <a:gd name="T4" fmla="*/ 121 w 121"/>
                    <a:gd name="T5" fmla="*/ 230 h 230"/>
                    <a:gd name="T6" fmla="*/ 85 w 121"/>
                    <a:gd name="T7" fmla="*/ 0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92" name="Freeform 13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5493" name="Freeform 133"/>
            <p:cNvSpPr>
              <a:spLocks/>
            </p:cNvSpPr>
            <p:nvPr/>
          </p:nvSpPr>
          <p:spPr bwMode="auto">
            <a:xfrm rot="2681528">
              <a:off x="1746" y="2205"/>
              <a:ext cx="1617" cy="1388"/>
            </a:xfrm>
            <a:custGeom>
              <a:avLst/>
              <a:gdLst>
                <a:gd name="T0" fmla="*/ 1016 w 2210"/>
                <a:gd name="T1" fmla="*/ 0 h 2441"/>
                <a:gd name="T2" fmla="*/ 2210 w 2210"/>
                <a:gd name="T3" fmla="*/ 52 h 2441"/>
                <a:gd name="T4" fmla="*/ 1249 w 2210"/>
                <a:gd name="T5" fmla="*/ 2200 h 2441"/>
                <a:gd name="T6" fmla="*/ 1249 w 2210"/>
                <a:gd name="T7" fmla="*/ 2200 h 2441"/>
                <a:gd name="T8" fmla="*/ 2200 w 2210"/>
                <a:gd name="T9" fmla="*/ 44 h 2441"/>
                <a:gd name="T10" fmla="*/ 2200 w 2210"/>
                <a:gd name="T11" fmla="*/ 334 h 2441"/>
                <a:gd name="T12" fmla="*/ 1275 w 2210"/>
                <a:gd name="T13" fmla="*/ 2441 h 2441"/>
                <a:gd name="T14" fmla="*/ 1242 w 2210"/>
                <a:gd name="T15" fmla="*/ 2201 h 2441"/>
                <a:gd name="T16" fmla="*/ 58 w 2210"/>
                <a:gd name="T17" fmla="*/ 2201 h 2441"/>
                <a:gd name="T18" fmla="*/ 0 w 2210"/>
                <a:gd name="T19" fmla="*/ 2400 h 2441"/>
                <a:gd name="T20" fmla="*/ 19 w 2210"/>
                <a:gd name="T21" fmla="*/ 2165 h 2441"/>
                <a:gd name="T22" fmla="*/ 1246 w 2210"/>
                <a:gd name="T23" fmla="*/ 2210 h 2441"/>
                <a:gd name="T24" fmla="*/ 1275 w 2210"/>
                <a:gd name="T25" fmla="*/ 2441 h 2441"/>
                <a:gd name="T26" fmla="*/ 1246 w 2210"/>
                <a:gd name="T27" fmla="*/ 2210 h 2441"/>
                <a:gd name="T28" fmla="*/ 29 w 2210"/>
                <a:gd name="T29" fmla="*/ 2156 h 2441"/>
                <a:gd name="T30" fmla="*/ 10 w 2210"/>
                <a:gd name="T31" fmla="*/ 2392 h 2441"/>
                <a:gd name="T32" fmla="*/ 29 w 2210"/>
                <a:gd name="T33" fmla="*/ 2150 h 2441"/>
                <a:gd name="T34" fmla="*/ 1016 w 2210"/>
                <a:gd name="T35" fmla="*/ 0 h 2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10" h="2441">
                  <a:moveTo>
                    <a:pt x="1016" y="0"/>
                  </a:moveTo>
                  <a:lnTo>
                    <a:pt x="2210" y="52"/>
                  </a:lnTo>
                  <a:lnTo>
                    <a:pt x="1249" y="2200"/>
                  </a:lnTo>
                  <a:lnTo>
                    <a:pt x="1249" y="2200"/>
                  </a:lnTo>
                  <a:lnTo>
                    <a:pt x="2200" y="44"/>
                  </a:lnTo>
                  <a:lnTo>
                    <a:pt x="2200" y="334"/>
                  </a:lnTo>
                  <a:lnTo>
                    <a:pt x="1275" y="2441"/>
                  </a:lnTo>
                  <a:lnTo>
                    <a:pt x="1242" y="2201"/>
                  </a:lnTo>
                  <a:lnTo>
                    <a:pt x="58" y="2201"/>
                  </a:lnTo>
                  <a:lnTo>
                    <a:pt x="0" y="2400"/>
                  </a:lnTo>
                  <a:lnTo>
                    <a:pt x="19" y="2165"/>
                  </a:lnTo>
                  <a:lnTo>
                    <a:pt x="1246" y="2210"/>
                  </a:lnTo>
                  <a:lnTo>
                    <a:pt x="1275" y="2441"/>
                  </a:lnTo>
                  <a:lnTo>
                    <a:pt x="1246" y="2210"/>
                  </a:lnTo>
                  <a:lnTo>
                    <a:pt x="29" y="2156"/>
                  </a:lnTo>
                  <a:lnTo>
                    <a:pt x="10" y="2392"/>
                  </a:lnTo>
                  <a:lnTo>
                    <a:pt x="29" y="2150"/>
                  </a:lnTo>
                  <a:lnTo>
                    <a:pt x="1016" y="0"/>
                  </a:lnTo>
                  <a:close/>
                </a:path>
              </a:pathLst>
            </a:custGeom>
            <a:gradFill rotWithShape="1">
              <a:gsLst>
                <a:gs pos="0">
                  <a:srgbClr val="FFF200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494" name="Text Box 134"/>
            <p:cNvSpPr txBox="1">
              <a:spLocks noChangeArrowheads="1"/>
            </p:cNvSpPr>
            <p:nvPr/>
          </p:nvSpPr>
          <p:spPr bwMode="auto">
            <a:xfrm rot="20755904">
              <a:off x="2263" y="2583"/>
              <a:ext cx="918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3200" b="1" i="1" dirty="0" err="1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Олівці</a:t>
              </a:r>
              <a:r>
                <a:rPr lang="ru-RU" sz="4000" dirty="0" smtClean="0">
                  <a:latin typeface="Times New Roman" pitchFamily="18" charset="0"/>
                </a:rPr>
                <a:t> </a:t>
              </a:r>
              <a:endParaRPr lang="ru-RU" sz="4000" dirty="0">
                <a:latin typeface="Times New Roman" pitchFamily="18" charset="0"/>
              </a:endParaRPr>
            </a:p>
          </p:txBody>
        </p:sp>
        <p:sp>
          <p:nvSpPr>
            <p:cNvPr id="15495" name="Freeform 135"/>
            <p:cNvSpPr>
              <a:spLocks/>
            </p:cNvSpPr>
            <p:nvPr/>
          </p:nvSpPr>
          <p:spPr bwMode="auto">
            <a:xfrm>
              <a:off x="1513" y="2722"/>
              <a:ext cx="706" cy="778"/>
            </a:xfrm>
            <a:custGeom>
              <a:avLst/>
              <a:gdLst>
                <a:gd name="T0" fmla="*/ 113 w 706"/>
                <a:gd name="T1" fmla="*/ 0 h 778"/>
                <a:gd name="T2" fmla="*/ 706 w 706"/>
                <a:gd name="T3" fmla="*/ 634 h 778"/>
                <a:gd name="T4" fmla="*/ 642 w 706"/>
                <a:gd name="T5" fmla="*/ 778 h 778"/>
                <a:gd name="T6" fmla="*/ 0 w 706"/>
                <a:gd name="T7" fmla="*/ 83 h 778"/>
                <a:gd name="T8" fmla="*/ 113 w 706"/>
                <a:gd name="T9" fmla="*/ 0 h 7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6" h="778">
                  <a:moveTo>
                    <a:pt x="113" y="0"/>
                  </a:moveTo>
                  <a:lnTo>
                    <a:pt x="706" y="634"/>
                  </a:lnTo>
                  <a:lnTo>
                    <a:pt x="642" y="778"/>
                  </a:lnTo>
                  <a:lnTo>
                    <a:pt x="0" y="83"/>
                  </a:lnTo>
                  <a:lnTo>
                    <a:pt x="113" y="0"/>
                  </a:ln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497" name="Group 137"/>
          <p:cNvGrpSpPr>
            <a:grpSpLocks/>
          </p:cNvGrpSpPr>
          <p:nvPr/>
        </p:nvGrpSpPr>
        <p:grpSpPr bwMode="auto">
          <a:xfrm>
            <a:off x="4500563" y="404813"/>
            <a:ext cx="2159000" cy="738187"/>
            <a:chOff x="2699" y="2874"/>
            <a:chExt cx="1360" cy="465"/>
          </a:xfrm>
        </p:grpSpPr>
        <p:sp>
          <p:nvSpPr>
            <p:cNvPr id="15498" name="Rectangle 138"/>
            <p:cNvSpPr>
              <a:spLocks noChangeArrowheads="1"/>
            </p:cNvSpPr>
            <p:nvPr/>
          </p:nvSpPr>
          <p:spPr bwMode="auto">
            <a:xfrm>
              <a:off x="2699" y="2886"/>
              <a:ext cx="1360" cy="453"/>
            </a:xfrm>
            <a:prstGeom prst="rect">
              <a:avLst/>
            </a:prstGeom>
            <a:gradFill rotWithShape="1">
              <a:gsLst>
                <a:gs pos="0">
                  <a:srgbClr val="FFFF00"/>
                </a:gs>
                <a:gs pos="50000">
                  <a:srgbClr val="FFFF00">
                    <a:gamma/>
                    <a:tint val="0"/>
                    <a:invGamma/>
                  </a:srgbClr>
                </a:gs>
                <a:gs pos="100000">
                  <a:srgbClr val="FFFF00"/>
                </a:gs>
              </a:gsLst>
              <a:lin ang="540000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sz="3200">
                <a:solidFill>
                  <a:schemeClr val="accent2"/>
                </a:solidFill>
                <a:latin typeface="Times New Roman" pitchFamily="18" charset="0"/>
              </a:endParaRPr>
            </a:p>
          </p:txBody>
        </p:sp>
        <p:graphicFrame>
          <p:nvGraphicFramePr>
            <p:cNvPr id="15499" name="Object 139"/>
            <p:cNvGraphicFramePr>
              <a:graphicFrameLocks noChangeAspect="1"/>
            </p:cNvGraphicFramePr>
            <p:nvPr/>
          </p:nvGraphicFramePr>
          <p:xfrm>
            <a:off x="2850" y="2874"/>
            <a:ext cx="1012" cy="443"/>
          </p:xfrm>
          <a:graphic>
            <a:graphicData uri="http://schemas.openxmlformats.org/presentationml/2006/ole">
              <p:oleObj spid="_x0000_s15571" name="Формула" r:id="rId3" imgW="317087" imgH="177569" progId="Equation.3">
                <p:embed/>
              </p:oleObj>
            </a:graphicData>
          </a:graphic>
        </p:graphicFrame>
      </p:grpSp>
      <p:grpSp>
        <p:nvGrpSpPr>
          <p:cNvPr id="15500" name="Group 140"/>
          <p:cNvGrpSpPr>
            <a:grpSpLocks/>
          </p:cNvGrpSpPr>
          <p:nvPr/>
        </p:nvGrpSpPr>
        <p:grpSpPr bwMode="auto">
          <a:xfrm>
            <a:off x="4500563" y="1412875"/>
            <a:ext cx="2159000" cy="738188"/>
            <a:chOff x="2699" y="2874"/>
            <a:chExt cx="1360" cy="465"/>
          </a:xfrm>
        </p:grpSpPr>
        <p:sp>
          <p:nvSpPr>
            <p:cNvPr id="15501" name="Rectangle 141"/>
            <p:cNvSpPr>
              <a:spLocks noChangeArrowheads="1"/>
            </p:cNvSpPr>
            <p:nvPr/>
          </p:nvSpPr>
          <p:spPr bwMode="auto">
            <a:xfrm>
              <a:off x="2699" y="2886"/>
              <a:ext cx="1360" cy="453"/>
            </a:xfrm>
            <a:prstGeom prst="rect">
              <a:avLst/>
            </a:prstGeom>
            <a:gradFill rotWithShape="1">
              <a:gsLst>
                <a:gs pos="0">
                  <a:srgbClr val="FFFF00"/>
                </a:gs>
                <a:gs pos="50000">
                  <a:srgbClr val="FFFF00">
                    <a:gamma/>
                    <a:tint val="0"/>
                    <a:invGamma/>
                  </a:srgbClr>
                </a:gs>
                <a:gs pos="100000">
                  <a:srgbClr val="FFFF00"/>
                </a:gs>
              </a:gsLst>
              <a:lin ang="540000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sz="3200">
                <a:solidFill>
                  <a:schemeClr val="accent2"/>
                </a:solidFill>
                <a:latin typeface="Times New Roman" pitchFamily="18" charset="0"/>
              </a:endParaRPr>
            </a:p>
          </p:txBody>
        </p:sp>
        <p:graphicFrame>
          <p:nvGraphicFramePr>
            <p:cNvPr id="15502" name="Object 142"/>
            <p:cNvGraphicFramePr>
              <a:graphicFrameLocks noChangeAspect="1"/>
            </p:cNvGraphicFramePr>
            <p:nvPr/>
          </p:nvGraphicFramePr>
          <p:xfrm>
            <a:off x="2850" y="2874"/>
            <a:ext cx="1012" cy="443"/>
          </p:xfrm>
          <a:graphic>
            <a:graphicData uri="http://schemas.openxmlformats.org/presentationml/2006/ole">
              <p:oleObj spid="_x0000_s15572" name="Формула" r:id="rId4" imgW="317087" imgH="177569" progId="Equation.3">
                <p:embed/>
              </p:oleObj>
            </a:graphicData>
          </a:graphic>
        </p:graphicFrame>
      </p:grpSp>
      <p:sp>
        <p:nvSpPr>
          <p:cNvPr id="15504" name="WordArt 144"/>
          <p:cNvSpPr>
            <a:spLocks noChangeArrowheads="1" noChangeShapeType="1" noTextEdit="1"/>
          </p:cNvSpPr>
          <p:nvPr/>
        </p:nvSpPr>
        <p:spPr bwMode="auto">
          <a:xfrm>
            <a:off x="6948488" y="1125538"/>
            <a:ext cx="574675" cy="252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=</a:t>
            </a:r>
          </a:p>
        </p:txBody>
      </p:sp>
      <p:grpSp>
        <p:nvGrpSpPr>
          <p:cNvPr id="15505" name="Group 145"/>
          <p:cNvGrpSpPr>
            <a:grpSpLocks/>
          </p:cNvGrpSpPr>
          <p:nvPr/>
        </p:nvGrpSpPr>
        <p:grpSpPr bwMode="auto">
          <a:xfrm>
            <a:off x="4500563" y="423863"/>
            <a:ext cx="2159000" cy="719137"/>
            <a:chOff x="2699" y="2886"/>
            <a:chExt cx="1360" cy="453"/>
          </a:xfrm>
        </p:grpSpPr>
        <p:sp>
          <p:nvSpPr>
            <p:cNvPr id="15506" name="Rectangle 146"/>
            <p:cNvSpPr>
              <a:spLocks noChangeArrowheads="1"/>
            </p:cNvSpPr>
            <p:nvPr/>
          </p:nvSpPr>
          <p:spPr bwMode="auto">
            <a:xfrm>
              <a:off x="2699" y="2886"/>
              <a:ext cx="1360" cy="453"/>
            </a:xfrm>
            <a:prstGeom prst="rect">
              <a:avLst/>
            </a:prstGeom>
            <a:gradFill rotWithShape="1">
              <a:gsLst>
                <a:gs pos="0">
                  <a:srgbClr val="FFFF00"/>
                </a:gs>
                <a:gs pos="50000">
                  <a:srgbClr val="FFFF00">
                    <a:gamma/>
                    <a:tint val="0"/>
                    <a:invGamma/>
                  </a:srgbClr>
                </a:gs>
                <a:gs pos="100000">
                  <a:srgbClr val="FFFF00"/>
                </a:gs>
              </a:gsLst>
              <a:lin ang="540000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sz="3200">
                <a:solidFill>
                  <a:schemeClr val="accent2"/>
                </a:solidFill>
                <a:latin typeface="Times New Roman" pitchFamily="18" charset="0"/>
              </a:endParaRPr>
            </a:p>
          </p:txBody>
        </p:sp>
        <p:graphicFrame>
          <p:nvGraphicFramePr>
            <p:cNvPr id="15507" name="Object 14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967507534"/>
                </p:ext>
              </p:extLst>
            </p:nvPr>
          </p:nvGraphicFramePr>
          <p:xfrm>
            <a:off x="2830" y="2890"/>
            <a:ext cx="1053" cy="411"/>
          </p:xfrm>
          <a:graphic>
            <a:graphicData uri="http://schemas.openxmlformats.org/presentationml/2006/ole">
              <p:oleObj spid="_x0000_s15573" name="Формула" r:id="rId5" imgW="330120" imgH="164880" progId="Equation.3">
                <p:embed/>
              </p:oleObj>
            </a:graphicData>
          </a:graphic>
        </p:graphicFrame>
      </p:grpSp>
      <p:grpSp>
        <p:nvGrpSpPr>
          <p:cNvPr id="15508" name="Group 148"/>
          <p:cNvGrpSpPr>
            <a:grpSpLocks/>
          </p:cNvGrpSpPr>
          <p:nvPr/>
        </p:nvGrpSpPr>
        <p:grpSpPr bwMode="auto">
          <a:xfrm>
            <a:off x="4500563" y="1431925"/>
            <a:ext cx="2159000" cy="719138"/>
            <a:chOff x="2699" y="2886"/>
            <a:chExt cx="1360" cy="453"/>
          </a:xfrm>
        </p:grpSpPr>
        <p:sp>
          <p:nvSpPr>
            <p:cNvPr id="15509" name="Rectangle 149"/>
            <p:cNvSpPr>
              <a:spLocks noChangeArrowheads="1"/>
            </p:cNvSpPr>
            <p:nvPr/>
          </p:nvSpPr>
          <p:spPr bwMode="auto">
            <a:xfrm>
              <a:off x="2699" y="2886"/>
              <a:ext cx="1360" cy="453"/>
            </a:xfrm>
            <a:prstGeom prst="rect">
              <a:avLst/>
            </a:prstGeom>
            <a:gradFill rotWithShape="1">
              <a:gsLst>
                <a:gs pos="0">
                  <a:srgbClr val="FFFF00"/>
                </a:gs>
                <a:gs pos="50000">
                  <a:srgbClr val="FFFF00">
                    <a:gamma/>
                    <a:tint val="0"/>
                    <a:invGamma/>
                  </a:srgbClr>
                </a:gs>
                <a:gs pos="100000">
                  <a:srgbClr val="FFFF00"/>
                </a:gs>
              </a:gsLst>
              <a:lin ang="540000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sz="3200">
                <a:solidFill>
                  <a:schemeClr val="accent2"/>
                </a:solidFill>
                <a:latin typeface="Times New Roman" pitchFamily="18" charset="0"/>
              </a:endParaRPr>
            </a:p>
          </p:txBody>
        </p:sp>
        <p:graphicFrame>
          <p:nvGraphicFramePr>
            <p:cNvPr id="15510" name="Object 15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85976182"/>
                </p:ext>
              </p:extLst>
            </p:nvPr>
          </p:nvGraphicFramePr>
          <p:xfrm>
            <a:off x="2830" y="2889"/>
            <a:ext cx="1053" cy="412"/>
          </p:xfrm>
          <a:graphic>
            <a:graphicData uri="http://schemas.openxmlformats.org/presentationml/2006/ole">
              <p:oleObj spid="_x0000_s15574" name="Формула" r:id="rId6" imgW="330120" imgH="164880" progId="Equation.3">
                <p:embed/>
              </p:oleObj>
            </a:graphicData>
          </a:graphic>
        </p:graphicFrame>
      </p:grpSp>
      <p:sp>
        <p:nvSpPr>
          <p:cNvPr id="15511" name="AutoShape 151"/>
          <p:cNvSpPr>
            <a:spLocks noChangeArrowheads="1"/>
          </p:cNvSpPr>
          <p:nvPr/>
        </p:nvSpPr>
        <p:spPr bwMode="auto">
          <a:xfrm>
            <a:off x="6372225" y="692150"/>
            <a:ext cx="215900" cy="1214438"/>
          </a:xfrm>
          <a:prstGeom prst="upDownArrow">
            <a:avLst>
              <a:gd name="adj1" fmla="val 50000"/>
              <a:gd name="adj2" fmla="val 112500"/>
            </a:avLst>
          </a:prstGeom>
          <a:solidFill>
            <a:srgbClr val="339966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5512" name="Picture 152" descr="Рисунок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6088" y="3284538"/>
            <a:ext cx="2347912" cy="357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513" name="AutoShape 153"/>
          <p:cNvSpPr>
            <a:spLocks noChangeArrowheads="1"/>
          </p:cNvSpPr>
          <p:nvPr/>
        </p:nvSpPr>
        <p:spPr bwMode="auto">
          <a:xfrm>
            <a:off x="6911975" y="1341438"/>
            <a:ext cx="2232025" cy="1584325"/>
          </a:xfrm>
          <a:prstGeom prst="irregularSeal1">
            <a:avLst/>
          </a:prstGeom>
          <a:solidFill>
            <a:srgbClr val="FFFF00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sz="6000" b="1" i="1" dirty="0" smtClean="0">
                <a:solidFill>
                  <a:srgbClr val="FF0000"/>
                </a:solidFill>
                <a:latin typeface="Times New Roman" pitchFamily="18" charset="0"/>
              </a:rPr>
              <a:t>24</a:t>
            </a:r>
            <a:endParaRPr lang="ru-RU" sz="60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514" name="AutoShape 154"/>
          <p:cNvSpPr>
            <a:spLocks noChangeArrowheads="1"/>
          </p:cNvSpPr>
          <p:nvPr/>
        </p:nvSpPr>
        <p:spPr bwMode="auto">
          <a:xfrm>
            <a:off x="1258888" y="3068638"/>
            <a:ext cx="6480175" cy="1512887"/>
          </a:xfrm>
          <a:prstGeom prst="wedgeRoundRectCallout">
            <a:avLst>
              <a:gd name="adj1" fmla="val 53333"/>
              <a:gd name="adj2" fmla="val 45907"/>
              <a:gd name="adj3" fmla="val 16667"/>
            </a:avLst>
          </a:prstGeom>
          <a:solidFill>
            <a:srgbClr val="FFFFFF"/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sz="2800" b="1" i="1" dirty="0" err="1" smtClean="0">
                <a:solidFill>
                  <a:srgbClr val="FF0000"/>
                </a:solidFill>
                <a:latin typeface="Georgia" pitchFamily="18" charset="0"/>
              </a:rPr>
              <a:t>Від</a:t>
            </a:r>
            <a:r>
              <a:rPr lang="ru-RU" sz="2800" b="1" i="1" dirty="0" smtClean="0">
                <a:solidFill>
                  <a:srgbClr val="FF0000"/>
                </a:solidFill>
                <a:latin typeface="Georgia" pitchFamily="18" charset="0"/>
              </a:rPr>
              <a:t> перестановки </a:t>
            </a:r>
            <a:r>
              <a:rPr lang="ru-RU" sz="2800" b="1" i="1" dirty="0" err="1" smtClean="0">
                <a:solidFill>
                  <a:srgbClr val="FF0000"/>
                </a:solidFill>
                <a:latin typeface="Georgia" pitchFamily="18" charset="0"/>
              </a:rPr>
              <a:t>множників</a:t>
            </a:r>
            <a:r>
              <a:rPr lang="ru-RU" sz="2800" b="1" i="1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Georgia" pitchFamily="18" charset="0"/>
              </a:rPr>
              <a:t>місцями</a:t>
            </a:r>
            <a:r>
              <a:rPr lang="ru-RU" sz="2800" b="1" i="1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Georgia" pitchFamily="18" charset="0"/>
              </a:rPr>
              <a:t>добуток</a:t>
            </a:r>
            <a:r>
              <a:rPr lang="ru-RU" sz="2800" b="1" i="1" dirty="0" smtClean="0">
                <a:solidFill>
                  <a:srgbClr val="FF0000"/>
                </a:solidFill>
                <a:latin typeface="Georgia" pitchFamily="18" charset="0"/>
              </a:rPr>
              <a:t> не </a:t>
            </a:r>
            <a:r>
              <a:rPr lang="ru-RU" sz="2800" b="1" i="1" dirty="0" err="1" smtClean="0">
                <a:solidFill>
                  <a:srgbClr val="FF0000"/>
                </a:solidFill>
                <a:latin typeface="Georgia" pitchFamily="18" charset="0"/>
              </a:rPr>
              <a:t>змінюється</a:t>
            </a:r>
            <a:r>
              <a:rPr lang="ru-RU" sz="2800" b="1" i="1" dirty="0" smtClean="0">
                <a:solidFill>
                  <a:srgbClr val="FF0000"/>
                </a:solidFill>
                <a:latin typeface="Georgia" pitchFamily="18" charset="0"/>
              </a:rPr>
              <a:t>.</a:t>
            </a:r>
            <a:endParaRPr lang="ru-RU" sz="2800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15515" name="Picture 155" descr="dd36efffaae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1764" y="3500438"/>
            <a:ext cx="2058988" cy="335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516" name="AutoShape 156"/>
          <p:cNvSpPr>
            <a:spLocks noChangeArrowheads="1"/>
          </p:cNvSpPr>
          <p:nvPr/>
        </p:nvSpPr>
        <p:spPr bwMode="auto">
          <a:xfrm>
            <a:off x="309411" y="2365222"/>
            <a:ext cx="6350151" cy="560541"/>
          </a:xfrm>
          <a:prstGeom prst="wedgeRoundRectCallout">
            <a:avLst>
              <a:gd name="adj1" fmla="val -40531"/>
              <a:gd name="adj2" fmla="val 143479"/>
              <a:gd name="adj3" fmla="val 16667"/>
            </a:avLst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Сформулюй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властивість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 </a:t>
            </a:r>
            <a:endParaRPr lang="ru-RU" sz="2400" b="1" i="1" dirty="0">
              <a:solidFill>
                <a:srgbClr val="993300"/>
              </a:solidFill>
              <a:latin typeface="Georgia" pitchFamily="18" charset="0"/>
            </a:endParaRPr>
          </a:p>
        </p:txBody>
      </p:sp>
      <p:grpSp>
        <p:nvGrpSpPr>
          <p:cNvPr id="15518" name="Group 158"/>
          <p:cNvGrpSpPr>
            <a:grpSpLocks/>
          </p:cNvGrpSpPr>
          <p:nvPr/>
        </p:nvGrpSpPr>
        <p:grpSpPr bwMode="auto">
          <a:xfrm>
            <a:off x="2771775" y="5084763"/>
            <a:ext cx="3816350" cy="792162"/>
            <a:chOff x="1746" y="3203"/>
            <a:chExt cx="2404" cy="499"/>
          </a:xfrm>
        </p:grpSpPr>
        <p:sp>
          <p:nvSpPr>
            <p:cNvPr id="15364" name="Oval 4"/>
            <p:cNvSpPr>
              <a:spLocks noChangeArrowheads="1"/>
            </p:cNvSpPr>
            <p:nvPr/>
          </p:nvSpPr>
          <p:spPr bwMode="auto">
            <a:xfrm>
              <a:off x="2154" y="3475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65" name="Oval 5"/>
            <p:cNvSpPr>
              <a:spLocks noChangeArrowheads="1"/>
            </p:cNvSpPr>
            <p:nvPr/>
          </p:nvSpPr>
          <p:spPr bwMode="auto">
            <a:xfrm>
              <a:off x="3696" y="3475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517" name="WordArt 157"/>
            <p:cNvSpPr>
              <a:spLocks noChangeArrowheads="1" noChangeShapeType="1" noTextEdit="1"/>
            </p:cNvSpPr>
            <p:nvPr/>
          </p:nvSpPr>
          <p:spPr bwMode="auto">
            <a:xfrm>
              <a:off x="1746" y="3203"/>
              <a:ext cx="2404" cy="49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200" b="1" i="1" kern="10">
                  <a:ln w="19050">
                    <a:solidFill>
                      <a:srgbClr val="FFCC99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a   b = b   a</a:t>
              </a:r>
              <a:endParaRPr lang="ru-RU" sz="3200" b="1" i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4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4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6" dur="1000"/>
                                        <p:tgtEl>
                                          <p:spTgt spid="15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5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5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5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5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5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5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5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5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1000"/>
                                        <p:tgtEl>
                                          <p:spTgt spid="15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1000"/>
                                        <p:tgtEl>
                                          <p:spTgt spid="15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5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04" grpId="0" animBg="1"/>
      <p:bldP spid="15511" grpId="0" animBg="1"/>
      <p:bldP spid="15513" grpId="0" animBg="1"/>
      <p:bldP spid="15514" grpId="0" animBg="1"/>
      <p:bldP spid="155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dd36efffaa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3500" y="2636838"/>
            <a:ext cx="2730500" cy="422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8445" name="Group 13"/>
          <p:cNvGrpSpPr>
            <a:grpSpLocks/>
          </p:cNvGrpSpPr>
          <p:nvPr/>
        </p:nvGrpSpPr>
        <p:grpSpPr bwMode="auto">
          <a:xfrm>
            <a:off x="1042988" y="981075"/>
            <a:ext cx="2592387" cy="647700"/>
            <a:chOff x="657" y="618"/>
            <a:chExt cx="1633" cy="408"/>
          </a:xfrm>
        </p:grpSpPr>
        <p:sp>
          <p:nvSpPr>
            <p:cNvPr id="18438" name="WordArt 6"/>
            <p:cNvSpPr>
              <a:spLocks noChangeArrowheads="1" noChangeShapeType="1" noTextEdit="1"/>
            </p:cNvSpPr>
            <p:nvPr/>
          </p:nvSpPr>
          <p:spPr bwMode="auto">
            <a:xfrm>
              <a:off x="657" y="618"/>
              <a:ext cx="1633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i="1" kern="10" dirty="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6   </a:t>
              </a:r>
              <a:r>
                <a:rPr lang="ru-RU" sz="3600" b="1" i="1" kern="10" dirty="0" smtClean="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0 </a:t>
              </a:r>
              <a:r>
                <a:rPr lang="ru-RU" sz="3600" b="1" i="1" kern="10" dirty="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= </a:t>
              </a:r>
            </a:p>
          </p:txBody>
        </p:sp>
        <p:sp>
          <p:nvSpPr>
            <p:cNvPr id="18439" name="Oval 7"/>
            <p:cNvSpPr>
              <a:spLocks noChangeArrowheads="1"/>
            </p:cNvSpPr>
            <p:nvPr/>
          </p:nvSpPr>
          <p:spPr bwMode="auto">
            <a:xfrm>
              <a:off x="1111" y="799"/>
              <a:ext cx="87" cy="9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8447" name="Group 15"/>
          <p:cNvGrpSpPr>
            <a:grpSpLocks/>
          </p:cNvGrpSpPr>
          <p:nvPr/>
        </p:nvGrpSpPr>
        <p:grpSpPr bwMode="auto">
          <a:xfrm>
            <a:off x="827088" y="2133600"/>
            <a:ext cx="2808287" cy="647700"/>
            <a:chOff x="521" y="1344"/>
            <a:chExt cx="1769" cy="408"/>
          </a:xfrm>
        </p:grpSpPr>
        <p:sp>
          <p:nvSpPr>
            <p:cNvPr id="18440" name="Oval 8"/>
            <p:cNvSpPr>
              <a:spLocks noChangeArrowheads="1"/>
            </p:cNvSpPr>
            <p:nvPr/>
          </p:nvSpPr>
          <p:spPr bwMode="auto">
            <a:xfrm>
              <a:off x="1202" y="1525"/>
              <a:ext cx="90" cy="9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42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521" y="1344"/>
              <a:ext cx="1769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i="1" kern="1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11   1 = </a:t>
              </a:r>
            </a:p>
          </p:txBody>
        </p:sp>
      </p:grpSp>
      <p:grpSp>
        <p:nvGrpSpPr>
          <p:cNvPr id="18454" name="Group 22"/>
          <p:cNvGrpSpPr>
            <a:grpSpLocks/>
          </p:cNvGrpSpPr>
          <p:nvPr/>
        </p:nvGrpSpPr>
        <p:grpSpPr bwMode="auto">
          <a:xfrm>
            <a:off x="827088" y="4868863"/>
            <a:ext cx="3384550" cy="647700"/>
            <a:chOff x="521" y="3067"/>
            <a:chExt cx="2132" cy="408"/>
          </a:xfrm>
        </p:grpSpPr>
        <p:sp>
          <p:nvSpPr>
            <p:cNvPr id="18441" name="Oval 9"/>
            <p:cNvSpPr>
              <a:spLocks noChangeArrowheads="1"/>
            </p:cNvSpPr>
            <p:nvPr/>
          </p:nvSpPr>
          <p:spPr bwMode="auto">
            <a:xfrm>
              <a:off x="1519" y="3249"/>
              <a:ext cx="90" cy="9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44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521" y="3067"/>
              <a:ext cx="2132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i="1" kern="10" dirty="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123   </a:t>
              </a:r>
              <a:r>
                <a:rPr lang="ru-RU" sz="3600" b="1" i="1" kern="10" dirty="0" smtClean="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10 </a:t>
              </a:r>
              <a:r>
                <a:rPr lang="ru-RU" sz="3600" b="1" i="1" kern="10" dirty="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= </a:t>
              </a:r>
            </a:p>
          </p:txBody>
        </p:sp>
      </p:grpSp>
      <p:sp>
        <p:nvSpPr>
          <p:cNvPr id="18446" name="AutoShape 14"/>
          <p:cNvSpPr>
            <a:spLocks noChangeArrowheads="1"/>
          </p:cNvSpPr>
          <p:nvPr/>
        </p:nvSpPr>
        <p:spPr bwMode="auto">
          <a:xfrm>
            <a:off x="3563938" y="404813"/>
            <a:ext cx="1944687" cy="1873250"/>
          </a:xfrm>
          <a:prstGeom prst="irregularSeal1">
            <a:avLst/>
          </a:prstGeom>
          <a:gradFill rotWithShape="1">
            <a:gsLst>
              <a:gs pos="0">
                <a:srgbClr val="FFFF00">
                  <a:gamma/>
                  <a:tint val="0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sz="6000" b="1" i="1" dirty="0">
                <a:solidFill>
                  <a:srgbClr val="FF0000"/>
                </a:solidFill>
                <a:latin typeface="Times New Roman" pitchFamily="18" charset="0"/>
              </a:rPr>
              <a:t>0</a:t>
            </a:r>
            <a:endParaRPr lang="ru-RU" sz="60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8448" name="AutoShape 16"/>
          <p:cNvSpPr>
            <a:spLocks noChangeArrowheads="1"/>
          </p:cNvSpPr>
          <p:nvPr/>
        </p:nvSpPr>
        <p:spPr bwMode="auto">
          <a:xfrm>
            <a:off x="3492500" y="1628775"/>
            <a:ext cx="1944688" cy="1873250"/>
          </a:xfrm>
          <a:prstGeom prst="irregularSeal1">
            <a:avLst/>
          </a:prstGeom>
          <a:gradFill rotWithShape="1">
            <a:gsLst>
              <a:gs pos="0">
                <a:srgbClr val="FFFF00">
                  <a:gamma/>
                  <a:tint val="0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6000" b="1" i="1">
                <a:solidFill>
                  <a:srgbClr val="FF0000"/>
                </a:solidFill>
                <a:latin typeface="Times New Roman" pitchFamily="18" charset="0"/>
              </a:rPr>
              <a:t>11</a:t>
            </a:r>
          </a:p>
        </p:txBody>
      </p:sp>
      <p:grpSp>
        <p:nvGrpSpPr>
          <p:cNvPr id="18451" name="Group 19"/>
          <p:cNvGrpSpPr>
            <a:grpSpLocks/>
          </p:cNvGrpSpPr>
          <p:nvPr/>
        </p:nvGrpSpPr>
        <p:grpSpPr bwMode="auto">
          <a:xfrm>
            <a:off x="971550" y="3500438"/>
            <a:ext cx="2808288" cy="647700"/>
            <a:chOff x="612" y="2205"/>
            <a:chExt cx="1769" cy="408"/>
          </a:xfrm>
        </p:grpSpPr>
        <p:sp>
          <p:nvSpPr>
            <p:cNvPr id="18443" name="WordArt 11"/>
            <p:cNvSpPr>
              <a:spLocks noChangeArrowheads="1" noChangeShapeType="1" noTextEdit="1"/>
            </p:cNvSpPr>
            <p:nvPr/>
          </p:nvSpPr>
          <p:spPr bwMode="auto">
            <a:xfrm>
              <a:off x="612" y="2205"/>
              <a:ext cx="1769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i="1" kern="10" dirty="0" smtClean="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10   </a:t>
              </a:r>
              <a:r>
                <a:rPr lang="ru-RU" sz="3600" b="1" i="1" kern="10" dirty="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78 = </a:t>
              </a:r>
            </a:p>
          </p:txBody>
        </p:sp>
        <p:sp>
          <p:nvSpPr>
            <p:cNvPr id="18449" name="Oval 17"/>
            <p:cNvSpPr>
              <a:spLocks noChangeArrowheads="1"/>
            </p:cNvSpPr>
            <p:nvPr/>
          </p:nvSpPr>
          <p:spPr bwMode="auto">
            <a:xfrm>
              <a:off x="1066" y="2387"/>
              <a:ext cx="90" cy="9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8452" name="AutoShape 20"/>
          <p:cNvSpPr>
            <a:spLocks noChangeArrowheads="1"/>
          </p:cNvSpPr>
          <p:nvPr/>
        </p:nvSpPr>
        <p:spPr bwMode="auto">
          <a:xfrm>
            <a:off x="3563938" y="2997200"/>
            <a:ext cx="1944687" cy="1873250"/>
          </a:xfrm>
          <a:prstGeom prst="irregularSeal1">
            <a:avLst/>
          </a:prstGeom>
          <a:gradFill rotWithShape="1">
            <a:gsLst>
              <a:gs pos="0">
                <a:srgbClr val="FFFF00">
                  <a:gamma/>
                  <a:tint val="0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</a:rPr>
              <a:t>780</a:t>
            </a:r>
            <a:endParaRPr lang="ru-RU" sz="60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8453" name="AutoShape 21"/>
          <p:cNvSpPr>
            <a:spLocks noChangeArrowheads="1"/>
          </p:cNvSpPr>
          <p:nvPr/>
        </p:nvSpPr>
        <p:spPr bwMode="auto">
          <a:xfrm>
            <a:off x="3851275" y="4221163"/>
            <a:ext cx="1944688" cy="1873250"/>
          </a:xfrm>
          <a:prstGeom prst="irregularSeal1">
            <a:avLst/>
          </a:prstGeom>
          <a:gradFill rotWithShape="1">
            <a:gsLst>
              <a:gs pos="0">
                <a:srgbClr val="FFFF00">
                  <a:gamma/>
                  <a:tint val="0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</a:rPr>
              <a:t>1230</a:t>
            </a:r>
            <a:endParaRPr lang="ru-RU" sz="60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8455" name="AutoShape 23"/>
          <p:cNvSpPr>
            <a:spLocks noChangeArrowheads="1"/>
          </p:cNvSpPr>
          <p:nvPr/>
        </p:nvSpPr>
        <p:spPr bwMode="auto">
          <a:xfrm>
            <a:off x="5435600" y="692150"/>
            <a:ext cx="3455988" cy="1008063"/>
          </a:xfrm>
          <a:prstGeom prst="wedgeRoundRectCallout">
            <a:avLst>
              <a:gd name="adj1" fmla="val -9898"/>
              <a:gd name="adj2" fmla="val 253463"/>
              <a:gd name="adj3" fmla="val 16667"/>
            </a:avLst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Сформулюй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  </a:t>
            </a:r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властивості</a:t>
            </a:r>
            <a:endParaRPr lang="ru-RU" sz="2400" b="1" i="1" dirty="0">
              <a:solidFill>
                <a:srgbClr val="9933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18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10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6" grpId="0" animBg="1"/>
      <p:bldP spid="18448" grpId="0" animBg="1"/>
      <p:bldP spid="18452" grpId="0" animBg="1"/>
      <p:bldP spid="18453" grpId="0" animBg="1"/>
      <p:bldP spid="1845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Рисунок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8263" y="2708275"/>
            <a:ext cx="2725737" cy="414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323850" y="188913"/>
            <a:ext cx="8534400" cy="647700"/>
          </a:xfrm>
          <a:prstGeom prst="wedgeRoundRectCallout">
            <a:avLst>
              <a:gd name="adj1" fmla="val 34394"/>
              <a:gd name="adj2" fmla="val 519116"/>
              <a:gd name="adj3" fmla="val 16667"/>
            </a:avLst>
          </a:prstGeom>
          <a:solidFill>
            <a:srgbClr val="FFFFFF"/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Обчисліть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зручним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способом:</a:t>
            </a:r>
            <a:endParaRPr lang="ru-RU" sz="2400" b="1" i="1" dirty="0">
              <a:solidFill>
                <a:schemeClr val="accent2"/>
              </a:solidFill>
              <a:latin typeface="Georgia" pitchFamily="18" charset="0"/>
            </a:endParaRPr>
          </a:p>
        </p:txBody>
      </p:sp>
      <p:grpSp>
        <p:nvGrpSpPr>
          <p:cNvPr id="21519" name="Group 15"/>
          <p:cNvGrpSpPr>
            <a:grpSpLocks/>
          </p:cNvGrpSpPr>
          <p:nvPr/>
        </p:nvGrpSpPr>
        <p:grpSpPr bwMode="auto">
          <a:xfrm>
            <a:off x="1258888" y="1341438"/>
            <a:ext cx="4752975" cy="647700"/>
            <a:chOff x="793" y="845"/>
            <a:chExt cx="2994" cy="408"/>
          </a:xfrm>
        </p:grpSpPr>
        <p:sp>
          <p:nvSpPr>
            <p:cNvPr id="21513" name="Oval 9"/>
            <p:cNvSpPr>
              <a:spLocks noChangeArrowheads="1"/>
            </p:cNvSpPr>
            <p:nvPr/>
          </p:nvSpPr>
          <p:spPr bwMode="auto">
            <a:xfrm>
              <a:off x="2064" y="1026"/>
              <a:ext cx="90" cy="9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15" name="Oval 11"/>
            <p:cNvSpPr>
              <a:spLocks noChangeArrowheads="1"/>
            </p:cNvSpPr>
            <p:nvPr/>
          </p:nvSpPr>
          <p:spPr bwMode="auto">
            <a:xfrm>
              <a:off x="1474" y="1026"/>
              <a:ext cx="90" cy="9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16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793" y="845"/>
              <a:ext cx="2994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i="1" kern="1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50   2   2453 = </a:t>
              </a:r>
            </a:p>
          </p:txBody>
        </p:sp>
      </p:grpSp>
      <p:sp>
        <p:nvSpPr>
          <p:cNvPr id="21517" name="WordArt 13"/>
          <p:cNvSpPr>
            <a:spLocks noChangeArrowheads="1" noChangeShapeType="1" noTextEdit="1"/>
          </p:cNvSpPr>
          <p:nvPr/>
        </p:nvSpPr>
        <p:spPr bwMode="auto">
          <a:xfrm>
            <a:off x="1258888" y="1341438"/>
            <a:ext cx="7207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19050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50</a:t>
            </a:r>
          </a:p>
        </p:txBody>
      </p:sp>
      <p:sp>
        <p:nvSpPr>
          <p:cNvPr id="21518" name="WordArt 14"/>
          <p:cNvSpPr>
            <a:spLocks noChangeArrowheads="1" noChangeShapeType="1" noTextEdit="1"/>
          </p:cNvSpPr>
          <p:nvPr/>
        </p:nvSpPr>
        <p:spPr bwMode="auto">
          <a:xfrm>
            <a:off x="2555875" y="1341438"/>
            <a:ext cx="431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19050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21520" name="WordArt 16"/>
          <p:cNvSpPr>
            <a:spLocks noChangeArrowheads="1" noChangeShapeType="1" noTextEdit="1"/>
          </p:cNvSpPr>
          <p:nvPr/>
        </p:nvSpPr>
        <p:spPr bwMode="auto">
          <a:xfrm>
            <a:off x="900113" y="2708275"/>
            <a:ext cx="504825" cy="180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=</a:t>
            </a:r>
          </a:p>
        </p:txBody>
      </p:sp>
      <p:sp>
        <p:nvSpPr>
          <p:cNvPr id="21522" name="Oval 18"/>
          <p:cNvSpPr>
            <a:spLocks noChangeArrowheads="1"/>
          </p:cNvSpPr>
          <p:nvPr/>
        </p:nvSpPr>
        <p:spPr bwMode="auto">
          <a:xfrm>
            <a:off x="4356100" y="2708275"/>
            <a:ext cx="142875" cy="144463"/>
          </a:xfrm>
          <a:prstGeom prst="ellipse">
            <a:avLst/>
          </a:prstGeom>
          <a:solidFill>
            <a:srgbClr val="000080"/>
          </a:solidFill>
          <a:ln w="9525">
            <a:solidFill>
              <a:srgbClr val="00CC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23" name="Oval 19"/>
          <p:cNvSpPr>
            <a:spLocks noChangeArrowheads="1"/>
          </p:cNvSpPr>
          <p:nvPr/>
        </p:nvSpPr>
        <p:spPr bwMode="auto">
          <a:xfrm>
            <a:off x="2843213" y="2708275"/>
            <a:ext cx="142875" cy="144463"/>
          </a:xfrm>
          <a:prstGeom prst="ellipse">
            <a:avLst/>
          </a:prstGeom>
          <a:solidFill>
            <a:srgbClr val="000080"/>
          </a:solidFill>
          <a:ln w="9525">
            <a:solidFill>
              <a:srgbClr val="00CC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24" name="WordArt 20"/>
          <p:cNvSpPr>
            <a:spLocks noChangeArrowheads="1" noChangeShapeType="1" noTextEdit="1"/>
          </p:cNvSpPr>
          <p:nvPr/>
        </p:nvSpPr>
        <p:spPr bwMode="auto">
          <a:xfrm>
            <a:off x="3635375" y="1341438"/>
            <a:ext cx="17272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19050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2453 </a:t>
            </a:r>
          </a:p>
        </p:txBody>
      </p:sp>
      <p:sp>
        <p:nvSpPr>
          <p:cNvPr id="21525" name="WordArt 21"/>
          <p:cNvSpPr>
            <a:spLocks noChangeArrowheads="1" noChangeShapeType="1" noTextEdit="1"/>
          </p:cNvSpPr>
          <p:nvPr/>
        </p:nvSpPr>
        <p:spPr bwMode="auto">
          <a:xfrm>
            <a:off x="1619250" y="2492375"/>
            <a:ext cx="1428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19050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(</a:t>
            </a:r>
          </a:p>
        </p:txBody>
      </p:sp>
      <p:sp>
        <p:nvSpPr>
          <p:cNvPr id="21526" name="WordArt 22"/>
          <p:cNvSpPr>
            <a:spLocks noChangeArrowheads="1" noChangeShapeType="1" noTextEdit="1"/>
          </p:cNvSpPr>
          <p:nvPr/>
        </p:nvSpPr>
        <p:spPr bwMode="auto">
          <a:xfrm>
            <a:off x="3851275" y="2492375"/>
            <a:ext cx="1428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19050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)</a:t>
            </a:r>
          </a:p>
        </p:txBody>
      </p:sp>
      <p:sp>
        <p:nvSpPr>
          <p:cNvPr id="21527" name="WordArt 23"/>
          <p:cNvSpPr>
            <a:spLocks noChangeArrowheads="1" noChangeShapeType="1" noTextEdit="1"/>
          </p:cNvSpPr>
          <p:nvPr/>
        </p:nvSpPr>
        <p:spPr bwMode="auto">
          <a:xfrm>
            <a:off x="6227763" y="2708275"/>
            <a:ext cx="504825" cy="180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=</a:t>
            </a:r>
          </a:p>
        </p:txBody>
      </p:sp>
      <p:sp>
        <p:nvSpPr>
          <p:cNvPr id="21528" name="WordArt 24"/>
          <p:cNvSpPr>
            <a:spLocks noChangeArrowheads="1" noChangeShapeType="1" noTextEdit="1"/>
          </p:cNvSpPr>
          <p:nvPr/>
        </p:nvSpPr>
        <p:spPr bwMode="auto">
          <a:xfrm>
            <a:off x="900113" y="3716338"/>
            <a:ext cx="504825" cy="180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=</a:t>
            </a:r>
          </a:p>
        </p:txBody>
      </p:sp>
      <p:grpSp>
        <p:nvGrpSpPr>
          <p:cNvPr id="21532" name="Group 28"/>
          <p:cNvGrpSpPr>
            <a:grpSpLocks/>
          </p:cNvGrpSpPr>
          <p:nvPr/>
        </p:nvGrpSpPr>
        <p:grpSpPr bwMode="auto">
          <a:xfrm>
            <a:off x="1692275" y="3500438"/>
            <a:ext cx="4249738" cy="647700"/>
            <a:chOff x="1111" y="2387"/>
            <a:chExt cx="2677" cy="408"/>
          </a:xfrm>
        </p:grpSpPr>
        <p:sp>
          <p:nvSpPr>
            <p:cNvPr id="21530" name="Oval 26"/>
            <p:cNvSpPr>
              <a:spLocks noChangeArrowheads="1"/>
            </p:cNvSpPr>
            <p:nvPr/>
          </p:nvSpPr>
          <p:spPr bwMode="auto">
            <a:xfrm>
              <a:off x="2064" y="2568"/>
              <a:ext cx="90" cy="9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31" name="WordArt 27"/>
            <p:cNvSpPr>
              <a:spLocks noChangeArrowheads="1" noChangeShapeType="1" noTextEdit="1"/>
            </p:cNvSpPr>
            <p:nvPr/>
          </p:nvSpPr>
          <p:spPr bwMode="auto">
            <a:xfrm>
              <a:off x="1111" y="2387"/>
              <a:ext cx="2677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i="1" kern="1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100   2453 = </a:t>
              </a:r>
            </a:p>
          </p:txBody>
        </p:sp>
      </p:grpSp>
      <p:sp>
        <p:nvSpPr>
          <p:cNvPr id="21536" name="AutoShape 32"/>
          <p:cNvSpPr>
            <a:spLocks noChangeArrowheads="1"/>
          </p:cNvSpPr>
          <p:nvPr/>
        </p:nvSpPr>
        <p:spPr bwMode="auto">
          <a:xfrm>
            <a:off x="1187450" y="4221163"/>
            <a:ext cx="4608513" cy="1873250"/>
          </a:xfrm>
          <a:prstGeom prst="irregularSeal1">
            <a:avLst/>
          </a:prstGeom>
          <a:gradFill rotWithShape="1">
            <a:gsLst>
              <a:gs pos="0">
                <a:srgbClr val="FFFF00">
                  <a:gamma/>
                  <a:tint val="0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6000" b="1" i="1">
                <a:solidFill>
                  <a:srgbClr val="FF0000"/>
                </a:solidFill>
                <a:latin typeface="Times New Roman" pitchFamily="18" charset="0"/>
              </a:rPr>
              <a:t>245300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07407E-6 L 0.05521 0.16274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0" y="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07407E-6 L 0.07882 0.16274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1" y="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07407E-6 L 0.11042 0.16274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21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21" y="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1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1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4" dur="1000"/>
                                        <p:tgtEl>
                                          <p:spTgt spid="2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1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1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2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animBg="1"/>
      <p:bldP spid="21517" grpId="0" animBg="1"/>
      <p:bldP spid="21517" grpId="1" animBg="1"/>
      <p:bldP spid="21518" grpId="0" animBg="1"/>
      <p:bldP spid="21518" grpId="1" animBg="1"/>
      <p:bldP spid="21520" grpId="0" animBg="1"/>
      <p:bldP spid="21522" grpId="0" animBg="1"/>
      <p:bldP spid="21523" grpId="0" animBg="1"/>
      <p:bldP spid="21524" grpId="0" animBg="1"/>
      <p:bldP spid="21524" grpId="1" animBg="1"/>
      <p:bldP spid="21525" grpId="0" animBg="1"/>
      <p:bldP spid="21526" grpId="0" animBg="1"/>
      <p:bldP spid="21527" grpId="0" animBg="1"/>
      <p:bldP spid="21528" grpId="0" animBg="1"/>
      <p:bldP spid="215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dd36efffaa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924175"/>
            <a:ext cx="2413000" cy="393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9470" name="Group 14"/>
          <p:cNvGrpSpPr>
            <a:grpSpLocks/>
          </p:cNvGrpSpPr>
          <p:nvPr/>
        </p:nvGrpSpPr>
        <p:grpSpPr bwMode="auto">
          <a:xfrm>
            <a:off x="2555875" y="692150"/>
            <a:ext cx="4176713" cy="504825"/>
            <a:chOff x="930" y="436"/>
            <a:chExt cx="2994" cy="408"/>
          </a:xfrm>
        </p:grpSpPr>
        <p:sp>
          <p:nvSpPr>
            <p:cNvPr id="19466" name="Oval 10"/>
            <p:cNvSpPr>
              <a:spLocks noChangeArrowheads="1"/>
            </p:cNvSpPr>
            <p:nvPr/>
          </p:nvSpPr>
          <p:spPr bwMode="auto">
            <a:xfrm>
              <a:off x="2608" y="572"/>
              <a:ext cx="90" cy="9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467" name="Oval 11"/>
            <p:cNvSpPr>
              <a:spLocks noChangeArrowheads="1"/>
            </p:cNvSpPr>
            <p:nvPr/>
          </p:nvSpPr>
          <p:spPr bwMode="auto">
            <a:xfrm>
              <a:off x="1927" y="572"/>
              <a:ext cx="90" cy="9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468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930" y="436"/>
              <a:ext cx="2994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i="1" kern="1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235   4   25 = </a:t>
              </a:r>
            </a:p>
          </p:txBody>
        </p:sp>
      </p:grpSp>
      <p:sp>
        <p:nvSpPr>
          <p:cNvPr id="19471" name="AutoShape 15"/>
          <p:cNvSpPr>
            <a:spLocks noChangeArrowheads="1"/>
          </p:cNvSpPr>
          <p:nvPr/>
        </p:nvSpPr>
        <p:spPr bwMode="auto">
          <a:xfrm>
            <a:off x="6227763" y="188913"/>
            <a:ext cx="3095625" cy="1512887"/>
          </a:xfrm>
          <a:prstGeom prst="irregularSeal1">
            <a:avLst/>
          </a:prstGeom>
          <a:gradFill rotWithShape="1">
            <a:gsLst>
              <a:gs pos="0">
                <a:srgbClr val="FFFF00">
                  <a:gamma/>
                  <a:tint val="0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6000" b="1" i="1">
                <a:solidFill>
                  <a:srgbClr val="FF0000"/>
                </a:solidFill>
                <a:latin typeface="Times New Roman" pitchFamily="18" charset="0"/>
              </a:rPr>
              <a:t>23500</a:t>
            </a:r>
          </a:p>
        </p:txBody>
      </p:sp>
      <p:grpSp>
        <p:nvGrpSpPr>
          <p:cNvPr id="19477" name="Group 21"/>
          <p:cNvGrpSpPr>
            <a:grpSpLocks/>
          </p:cNvGrpSpPr>
          <p:nvPr/>
        </p:nvGrpSpPr>
        <p:grpSpPr bwMode="auto">
          <a:xfrm>
            <a:off x="2484438" y="2060575"/>
            <a:ext cx="4176712" cy="504825"/>
            <a:chOff x="1882" y="1661"/>
            <a:chExt cx="2631" cy="318"/>
          </a:xfrm>
        </p:grpSpPr>
        <p:sp>
          <p:nvSpPr>
            <p:cNvPr id="19473" name="Oval 17"/>
            <p:cNvSpPr>
              <a:spLocks noChangeArrowheads="1"/>
            </p:cNvSpPr>
            <p:nvPr/>
          </p:nvSpPr>
          <p:spPr bwMode="auto">
            <a:xfrm>
              <a:off x="3560" y="1797"/>
              <a:ext cx="79" cy="7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474" name="Oval 18"/>
            <p:cNvSpPr>
              <a:spLocks noChangeArrowheads="1"/>
            </p:cNvSpPr>
            <p:nvPr/>
          </p:nvSpPr>
          <p:spPr bwMode="auto">
            <a:xfrm>
              <a:off x="2290" y="1797"/>
              <a:ext cx="79" cy="7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475" name="WordArt 19"/>
            <p:cNvSpPr>
              <a:spLocks noChangeArrowheads="1" noChangeShapeType="1" noTextEdit="1"/>
            </p:cNvSpPr>
            <p:nvPr/>
          </p:nvSpPr>
          <p:spPr bwMode="auto">
            <a:xfrm>
              <a:off x="1882" y="1661"/>
              <a:ext cx="2631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i="1" kern="10" dirty="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2</a:t>
              </a:r>
              <a:r>
                <a:rPr lang="ru-RU" sz="3600" b="1" i="1" kern="10" dirty="0" smtClean="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   </a:t>
              </a:r>
              <a:r>
                <a:rPr lang="ru-RU" sz="3600" b="1" i="1" kern="10" dirty="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2121   5 = </a:t>
              </a:r>
            </a:p>
          </p:txBody>
        </p:sp>
      </p:grpSp>
      <p:sp>
        <p:nvSpPr>
          <p:cNvPr id="19478" name="AutoShape 22"/>
          <p:cNvSpPr>
            <a:spLocks noChangeArrowheads="1"/>
          </p:cNvSpPr>
          <p:nvPr/>
        </p:nvSpPr>
        <p:spPr bwMode="auto">
          <a:xfrm>
            <a:off x="6227763" y="1557338"/>
            <a:ext cx="3095625" cy="1512887"/>
          </a:xfrm>
          <a:prstGeom prst="irregularSeal1">
            <a:avLst/>
          </a:prstGeom>
          <a:gradFill rotWithShape="1">
            <a:gsLst>
              <a:gs pos="0">
                <a:srgbClr val="FFFF00">
                  <a:gamma/>
                  <a:tint val="0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</a:rPr>
              <a:t>21210</a:t>
            </a:r>
            <a:endParaRPr lang="ru-RU" sz="60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grpSp>
        <p:nvGrpSpPr>
          <p:cNvPr id="19480" name="Group 24"/>
          <p:cNvGrpSpPr>
            <a:grpSpLocks/>
          </p:cNvGrpSpPr>
          <p:nvPr/>
        </p:nvGrpSpPr>
        <p:grpSpPr bwMode="auto">
          <a:xfrm>
            <a:off x="2411413" y="3500438"/>
            <a:ext cx="4176712" cy="504825"/>
            <a:chOff x="1519" y="2205"/>
            <a:chExt cx="2631" cy="318"/>
          </a:xfrm>
        </p:grpSpPr>
        <p:sp>
          <p:nvSpPr>
            <p:cNvPr id="19462" name="Oval 6"/>
            <p:cNvSpPr>
              <a:spLocks noChangeArrowheads="1"/>
            </p:cNvSpPr>
            <p:nvPr/>
          </p:nvSpPr>
          <p:spPr bwMode="auto">
            <a:xfrm>
              <a:off x="2154" y="2341"/>
              <a:ext cx="90" cy="9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463" name="Oval 7"/>
            <p:cNvSpPr>
              <a:spLocks noChangeArrowheads="1"/>
            </p:cNvSpPr>
            <p:nvPr/>
          </p:nvSpPr>
          <p:spPr bwMode="auto">
            <a:xfrm>
              <a:off x="3198" y="2341"/>
              <a:ext cx="90" cy="9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479" name="WordArt 23"/>
            <p:cNvSpPr>
              <a:spLocks noChangeArrowheads="1" noChangeShapeType="1" noTextEdit="1"/>
            </p:cNvSpPr>
            <p:nvPr/>
          </p:nvSpPr>
          <p:spPr bwMode="auto">
            <a:xfrm>
              <a:off x="1519" y="2205"/>
              <a:ext cx="2631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i="1" kern="10" dirty="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50   821   </a:t>
              </a:r>
              <a:r>
                <a:rPr lang="ru-RU" sz="3600" b="1" i="1" kern="10" dirty="0" smtClean="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2 </a:t>
              </a:r>
              <a:r>
                <a:rPr lang="ru-RU" sz="3600" b="1" i="1" kern="10" dirty="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= </a:t>
              </a:r>
            </a:p>
          </p:txBody>
        </p:sp>
      </p:grpSp>
      <p:sp>
        <p:nvSpPr>
          <p:cNvPr id="19481" name="AutoShape 25"/>
          <p:cNvSpPr>
            <a:spLocks noChangeArrowheads="1"/>
          </p:cNvSpPr>
          <p:nvPr/>
        </p:nvSpPr>
        <p:spPr bwMode="auto">
          <a:xfrm>
            <a:off x="6011863" y="2997200"/>
            <a:ext cx="3457575" cy="1512888"/>
          </a:xfrm>
          <a:prstGeom prst="irregularSeal1">
            <a:avLst/>
          </a:prstGeom>
          <a:gradFill rotWithShape="1">
            <a:gsLst>
              <a:gs pos="0">
                <a:srgbClr val="FFFF00">
                  <a:gamma/>
                  <a:tint val="0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</a:rPr>
              <a:t>82100</a:t>
            </a:r>
            <a:endParaRPr lang="ru-RU" sz="60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grpSp>
        <p:nvGrpSpPr>
          <p:cNvPr id="19484" name="Group 28"/>
          <p:cNvGrpSpPr>
            <a:grpSpLocks/>
          </p:cNvGrpSpPr>
          <p:nvPr/>
        </p:nvGrpSpPr>
        <p:grpSpPr bwMode="auto">
          <a:xfrm>
            <a:off x="2627313" y="4868863"/>
            <a:ext cx="4033837" cy="504825"/>
            <a:chOff x="1655" y="3067"/>
            <a:chExt cx="2541" cy="318"/>
          </a:xfrm>
        </p:grpSpPr>
        <p:sp>
          <p:nvSpPr>
            <p:cNvPr id="19476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1655" y="3067"/>
              <a:ext cx="2541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i="1" kern="1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4   27   25 = </a:t>
              </a:r>
            </a:p>
          </p:txBody>
        </p:sp>
        <p:sp>
          <p:nvSpPr>
            <p:cNvPr id="19482" name="Oval 26"/>
            <p:cNvSpPr>
              <a:spLocks noChangeArrowheads="1"/>
            </p:cNvSpPr>
            <p:nvPr/>
          </p:nvSpPr>
          <p:spPr bwMode="auto">
            <a:xfrm>
              <a:off x="2064" y="3203"/>
              <a:ext cx="90" cy="9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483" name="Oval 27"/>
            <p:cNvSpPr>
              <a:spLocks noChangeArrowheads="1"/>
            </p:cNvSpPr>
            <p:nvPr/>
          </p:nvSpPr>
          <p:spPr bwMode="auto">
            <a:xfrm>
              <a:off x="2925" y="3203"/>
              <a:ext cx="90" cy="91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rgbClr val="00CC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9485" name="AutoShape 29"/>
          <p:cNvSpPr>
            <a:spLocks noChangeArrowheads="1"/>
          </p:cNvSpPr>
          <p:nvPr/>
        </p:nvSpPr>
        <p:spPr bwMode="auto">
          <a:xfrm>
            <a:off x="6048375" y="4365625"/>
            <a:ext cx="3095625" cy="1512888"/>
          </a:xfrm>
          <a:prstGeom prst="irregularSeal1">
            <a:avLst/>
          </a:prstGeom>
          <a:gradFill rotWithShape="1">
            <a:gsLst>
              <a:gs pos="0">
                <a:srgbClr val="FFFF00">
                  <a:gamma/>
                  <a:tint val="0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6000" b="1" i="1">
                <a:solidFill>
                  <a:srgbClr val="FF0000"/>
                </a:solidFill>
                <a:latin typeface="Times New Roman" pitchFamily="18" charset="0"/>
              </a:rPr>
              <a:t>2700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9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9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4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4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19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9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1" grpId="0" animBg="1"/>
      <p:bldP spid="19478" grpId="0" animBg="1"/>
      <p:bldP spid="19481" grpId="0" animBg="1"/>
      <p:bldP spid="1948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4" name="Picture 8" descr="dd36efffaa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924175"/>
            <a:ext cx="2413000" cy="393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585" name="AutoShape 9"/>
          <p:cNvSpPr>
            <a:spLocks noChangeArrowheads="1"/>
          </p:cNvSpPr>
          <p:nvPr/>
        </p:nvSpPr>
        <p:spPr bwMode="auto">
          <a:xfrm>
            <a:off x="250825" y="260350"/>
            <a:ext cx="2590800" cy="1152525"/>
          </a:xfrm>
          <a:prstGeom prst="wedgeRoundRectCallout">
            <a:avLst>
              <a:gd name="adj1" fmla="val -33028"/>
              <a:gd name="adj2" fmla="val 219560"/>
              <a:gd name="adj3" fmla="val 16667"/>
            </a:avLst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Спростити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вираз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: </a:t>
            </a:r>
            <a:endParaRPr lang="ru-RU" sz="2400" b="1" i="1" dirty="0">
              <a:solidFill>
                <a:srgbClr val="993300"/>
              </a:solidFill>
              <a:latin typeface="Georgia" pitchFamily="18" charset="0"/>
            </a:endParaRPr>
          </a:p>
        </p:txBody>
      </p:sp>
      <p:grpSp>
        <p:nvGrpSpPr>
          <p:cNvPr id="24589" name="Group 13"/>
          <p:cNvGrpSpPr>
            <a:grpSpLocks/>
          </p:cNvGrpSpPr>
          <p:nvPr/>
        </p:nvGrpSpPr>
        <p:grpSpPr bwMode="auto">
          <a:xfrm>
            <a:off x="2411413" y="1700213"/>
            <a:ext cx="4032250" cy="828675"/>
            <a:chOff x="1429" y="1162"/>
            <a:chExt cx="2540" cy="522"/>
          </a:xfrm>
        </p:grpSpPr>
        <p:sp>
          <p:nvSpPr>
            <p:cNvPr id="24586" name="Rectangle 10"/>
            <p:cNvSpPr>
              <a:spLocks noChangeArrowheads="1"/>
            </p:cNvSpPr>
            <p:nvPr/>
          </p:nvSpPr>
          <p:spPr bwMode="auto">
            <a:xfrm>
              <a:off x="1429" y="1162"/>
              <a:ext cx="2540" cy="49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24587" name="Object 11"/>
            <p:cNvGraphicFramePr>
              <a:graphicFrameLocks noChangeAspect="1"/>
            </p:cNvGraphicFramePr>
            <p:nvPr/>
          </p:nvGraphicFramePr>
          <p:xfrm>
            <a:off x="1655" y="1182"/>
            <a:ext cx="2132" cy="502"/>
          </p:xfrm>
          <a:graphic>
            <a:graphicData uri="http://schemas.openxmlformats.org/presentationml/2006/ole">
              <p:oleObj spid="_x0000_s24655" name="Формула" r:id="rId4" imgW="850531" imgH="203112" progId="Equation.3">
                <p:embed/>
              </p:oleObj>
            </a:graphicData>
          </a:graphic>
        </p:graphicFrame>
      </p:grpSp>
      <p:sp>
        <p:nvSpPr>
          <p:cNvPr id="24590" name="AutoShape 14"/>
          <p:cNvSpPr>
            <a:spLocks noChangeArrowheads="1"/>
          </p:cNvSpPr>
          <p:nvPr/>
        </p:nvSpPr>
        <p:spPr bwMode="auto">
          <a:xfrm>
            <a:off x="5686425" y="1125538"/>
            <a:ext cx="3457575" cy="1873250"/>
          </a:xfrm>
          <a:prstGeom prst="irregularSeal1">
            <a:avLst/>
          </a:prstGeom>
          <a:gradFill rotWithShape="1">
            <a:gsLst>
              <a:gs pos="0">
                <a:srgbClr val="FFFF00">
                  <a:gamma/>
                  <a:tint val="0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6000" b="1" i="1">
                <a:solidFill>
                  <a:srgbClr val="FF0000"/>
                </a:solidFill>
                <a:latin typeface="Times New Roman" pitchFamily="18" charset="0"/>
              </a:rPr>
              <a:t>7600у</a:t>
            </a:r>
          </a:p>
        </p:txBody>
      </p:sp>
      <p:grpSp>
        <p:nvGrpSpPr>
          <p:cNvPr id="24591" name="Group 15"/>
          <p:cNvGrpSpPr>
            <a:grpSpLocks/>
          </p:cNvGrpSpPr>
          <p:nvPr/>
        </p:nvGrpSpPr>
        <p:grpSpPr bwMode="auto">
          <a:xfrm>
            <a:off x="2484438" y="2997200"/>
            <a:ext cx="4032250" cy="828675"/>
            <a:chOff x="1429" y="1162"/>
            <a:chExt cx="2540" cy="522"/>
          </a:xfrm>
        </p:grpSpPr>
        <p:sp>
          <p:nvSpPr>
            <p:cNvPr id="24592" name="Rectangle 16"/>
            <p:cNvSpPr>
              <a:spLocks noChangeArrowheads="1"/>
            </p:cNvSpPr>
            <p:nvPr/>
          </p:nvSpPr>
          <p:spPr bwMode="auto">
            <a:xfrm>
              <a:off x="1429" y="1162"/>
              <a:ext cx="2540" cy="49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24593" name="Object 17"/>
            <p:cNvGraphicFramePr>
              <a:graphicFrameLocks noChangeAspect="1"/>
            </p:cNvGraphicFramePr>
            <p:nvPr/>
          </p:nvGraphicFramePr>
          <p:xfrm>
            <a:off x="1750" y="1182"/>
            <a:ext cx="1941" cy="502"/>
          </p:xfrm>
          <a:graphic>
            <a:graphicData uri="http://schemas.openxmlformats.org/presentationml/2006/ole">
              <p:oleObj spid="_x0000_s24656" name="Формула" r:id="rId5" imgW="774364" imgH="203112" progId="Equation.3">
                <p:embed/>
              </p:oleObj>
            </a:graphicData>
          </a:graphic>
        </p:graphicFrame>
      </p:grpSp>
      <p:sp>
        <p:nvSpPr>
          <p:cNvPr id="24594" name="AutoShape 18"/>
          <p:cNvSpPr>
            <a:spLocks noChangeArrowheads="1"/>
          </p:cNvSpPr>
          <p:nvPr/>
        </p:nvSpPr>
        <p:spPr bwMode="auto">
          <a:xfrm>
            <a:off x="5686425" y="2420938"/>
            <a:ext cx="3457575" cy="1873250"/>
          </a:xfrm>
          <a:prstGeom prst="irregularSeal1">
            <a:avLst/>
          </a:prstGeom>
          <a:gradFill rotWithShape="1">
            <a:gsLst>
              <a:gs pos="0">
                <a:srgbClr val="FED2F2">
                  <a:gamma/>
                  <a:tint val="0"/>
                  <a:invGamma/>
                </a:srgbClr>
              </a:gs>
              <a:gs pos="100000">
                <a:srgbClr val="FED2F2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6000" b="1" i="1">
                <a:solidFill>
                  <a:srgbClr val="FF0000"/>
                </a:solidFill>
                <a:latin typeface="Times New Roman" pitchFamily="18" charset="0"/>
              </a:rPr>
              <a:t>100ху</a:t>
            </a:r>
          </a:p>
        </p:txBody>
      </p:sp>
      <p:grpSp>
        <p:nvGrpSpPr>
          <p:cNvPr id="24595" name="Group 19"/>
          <p:cNvGrpSpPr>
            <a:grpSpLocks/>
          </p:cNvGrpSpPr>
          <p:nvPr/>
        </p:nvGrpSpPr>
        <p:grpSpPr bwMode="auto">
          <a:xfrm>
            <a:off x="2555875" y="4365625"/>
            <a:ext cx="4032250" cy="792163"/>
            <a:chOff x="1429" y="1162"/>
            <a:chExt cx="2540" cy="499"/>
          </a:xfrm>
        </p:grpSpPr>
        <p:sp>
          <p:nvSpPr>
            <p:cNvPr id="24596" name="Rectangle 20"/>
            <p:cNvSpPr>
              <a:spLocks noChangeArrowheads="1"/>
            </p:cNvSpPr>
            <p:nvPr/>
          </p:nvSpPr>
          <p:spPr bwMode="auto">
            <a:xfrm>
              <a:off x="1429" y="1162"/>
              <a:ext cx="2540" cy="49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24597" name="Object 21"/>
            <p:cNvGraphicFramePr>
              <a:graphicFrameLocks noChangeAspect="1"/>
            </p:cNvGraphicFramePr>
            <p:nvPr/>
          </p:nvGraphicFramePr>
          <p:xfrm>
            <a:off x="1671" y="1213"/>
            <a:ext cx="2100" cy="439"/>
          </p:xfrm>
          <a:graphic>
            <a:graphicData uri="http://schemas.openxmlformats.org/presentationml/2006/ole">
              <p:oleObj spid="_x0000_s24657" name="Формула" r:id="rId6" imgW="837836" imgH="177723" progId="Equation.3">
                <p:embed/>
              </p:oleObj>
            </a:graphicData>
          </a:graphic>
        </p:graphicFrame>
      </p:grpSp>
      <p:sp>
        <p:nvSpPr>
          <p:cNvPr id="24598" name="AutoShape 22"/>
          <p:cNvSpPr>
            <a:spLocks noChangeArrowheads="1"/>
          </p:cNvSpPr>
          <p:nvPr/>
        </p:nvSpPr>
        <p:spPr bwMode="auto">
          <a:xfrm>
            <a:off x="5867400" y="3860800"/>
            <a:ext cx="3457575" cy="1873250"/>
          </a:xfrm>
          <a:prstGeom prst="irregularSeal1">
            <a:avLst/>
          </a:prstGeom>
          <a:gradFill rotWithShape="1">
            <a:gsLst>
              <a:gs pos="0">
                <a:srgbClr val="CCFFCC">
                  <a:gamma/>
                  <a:tint val="0"/>
                  <a:invGamma/>
                </a:srgbClr>
              </a:gs>
              <a:gs pos="100000">
                <a:srgbClr val="CCFFCC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6000" b="1" i="1">
                <a:solidFill>
                  <a:srgbClr val="FF0000"/>
                </a:solidFill>
                <a:latin typeface="Times New Roman" pitchFamily="18" charset="0"/>
              </a:rPr>
              <a:t>3500х</a:t>
            </a:r>
          </a:p>
        </p:txBody>
      </p:sp>
      <p:grpSp>
        <p:nvGrpSpPr>
          <p:cNvPr id="24599" name="Group 23"/>
          <p:cNvGrpSpPr>
            <a:grpSpLocks/>
          </p:cNvGrpSpPr>
          <p:nvPr/>
        </p:nvGrpSpPr>
        <p:grpSpPr bwMode="auto">
          <a:xfrm>
            <a:off x="2555875" y="5805488"/>
            <a:ext cx="4032250" cy="792162"/>
            <a:chOff x="1429" y="1162"/>
            <a:chExt cx="2540" cy="499"/>
          </a:xfrm>
        </p:grpSpPr>
        <p:sp>
          <p:nvSpPr>
            <p:cNvPr id="24600" name="Rectangle 24"/>
            <p:cNvSpPr>
              <a:spLocks noChangeArrowheads="1"/>
            </p:cNvSpPr>
            <p:nvPr/>
          </p:nvSpPr>
          <p:spPr bwMode="auto">
            <a:xfrm>
              <a:off x="1429" y="1162"/>
              <a:ext cx="2540" cy="49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24601" name="Object 25"/>
            <p:cNvGraphicFramePr>
              <a:graphicFrameLocks noChangeAspect="1"/>
            </p:cNvGraphicFramePr>
            <p:nvPr/>
          </p:nvGraphicFramePr>
          <p:xfrm>
            <a:off x="1576" y="1213"/>
            <a:ext cx="2291" cy="439"/>
          </p:xfrm>
          <a:graphic>
            <a:graphicData uri="http://schemas.openxmlformats.org/presentationml/2006/ole">
              <p:oleObj spid="_x0000_s24658" name="Формула" r:id="rId7" imgW="914003" imgH="177723" progId="Equation.3">
                <p:embed/>
              </p:oleObj>
            </a:graphicData>
          </a:graphic>
        </p:graphicFrame>
      </p:grpSp>
      <p:sp>
        <p:nvSpPr>
          <p:cNvPr id="24602" name="AutoShape 26"/>
          <p:cNvSpPr>
            <a:spLocks noChangeArrowheads="1"/>
          </p:cNvSpPr>
          <p:nvPr/>
        </p:nvSpPr>
        <p:spPr bwMode="auto">
          <a:xfrm>
            <a:off x="5940425" y="5229225"/>
            <a:ext cx="3457575" cy="1873250"/>
          </a:xfrm>
          <a:prstGeom prst="irregularSeal1">
            <a:avLst/>
          </a:prstGeom>
          <a:gradFill rotWithShape="1">
            <a:gsLst>
              <a:gs pos="0">
                <a:srgbClr val="99CCFF">
                  <a:gamma/>
                  <a:tint val="0"/>
                  <a:invGamma/>
                </a:srgbClr>
              </a:gs>
              <a:gs pos="100000">
                <a:srgbClr val="99CC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3333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6000" b="1" i="1">
                <a:solidFill>
                  <a:srgbClr val="FF0000"/>
                </a:solidFill>
                <a:latin typeface="Times New Roman" pitchFamily="18" charset="0"/>
              </a:rPr>
              <a:t>300а</a:t>
            </a:r>
            <a:r>
              <a:rPr lang="en-US" sz="6000" b="1" i="1">
                <a:solidFill>
                  <a:srgbClr val="FF0000"/>
                </a:solidFill>
                <a:latin typeface="Times New Roman" pitchFamily="18" charset="0"/>
              </a:rPr>
              <a:t>b</a:t>
            </a:r>
            <a:endParaRPr lang="ru-RU" sz="6000" b="1" i="1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4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5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5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4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5" grpId="0" animBg="1"/>
      <p:bldP spid="24590" grpId="0" animBg="1"/>
      <p:bldP spid="24594" grpId="0" animBg="1"/>
      <p:bldP spid="24598" grpId="0" animBg="1"/>
      <p:bldP spid="24602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1343</TotalTime>
  <Words>600</Words>
  <Application>Microsoft Office PowerPoint</Application>
  <PresentationFormat>Экран (4:3)</PresentationFormat>
  <Paragraphs>178</Paragraphs>
  <Slides>21</Slides>
  <Notes>11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Оформление по умолчанию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(а +в)  с = а  с +в  с             розподільна властивість множення відносно додавання</vt:lpstr>
      <vt:lpstr>Розподільна властивість множення відносно віднімання</vt:lpstr>
      <vt:lpstr>Розподільна властивість множення допомагає спрощувати такі вирази</vt:lpstr>
      <vt:lpstr>        Розподільна властивість множення дозволяє розкривати дужки </vt:lpstr>
      <vt:lpstr>Слайд 15</vt:lpstr>
      <vt:lpstr>Розподільна властивість множення допомагає обчислювати зручним способом такі вирази</vt:lpstr>
      <vt:lpstr>Слайд 17</vt:lpstr>
      <vt:lpstr>Слайд 18</vt:lpstr>
      <vt:lpstr>Підведення підсумків уроку</vt:lpstr>
      <vt:lpstr>Тест.Спростіть вираз</vt:lpstr>
      <vt:lpstr>Домашнє завдання:</vt:lpstr>
    </vt:vector>
  </TitlesOfParts>
  <Company>UCL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MAMA</dc:creator>
  <cp:lastModifiedBy>Катя Вова</cp:lastModifiedBy>
  <cp:revision>33</cp:revision>
  <dcterms:created xsi:type="dcterms:W3CDTF">2009-07-15T21:53:31Z</dcterms:created>
  <dcterms:modified xsi:type="dcterms:W3CDTF">2015-11-19T19:05:47Z</dcterms:modified>
</cp:coreProperties>
</file>